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Nunito SemiBold"/>
      <p:regular r:id="rId26"/>
      <p:bold r:id="rId27"/>
      <p:italic r:id="rId28"/>
      <p:boldItalic r:id="rId29"/>
    </p:embeddedFont>
    <p:embeddedFont>
      <p:font typeface="Nunito"/>
      <p:regular r:id="rId30"/>
      <p:bold r:id="rId31"/>
      <p:italic r:id="rId32"/>
      <p:boldItalic r:id="rId33"/>
    </p:embeddedFont>
    <p:embeddedFont>
      <p:font typeface="Lato"/>
      <p:regular r:id="rId34"/>
      <p:bold r:id="rId35"/>
      <p:italic r:id="rId36"/>
      <p:boldItalic r:id="rId37"/>
    </p:embeddedFont>
    <p:embeddedFont>
      <p:font typeface="Orbitron"/>
      <p:regular r:id="rId38"/>
      <p:bold r:id="rId39"/>
    </p:embeddedFont>
    <p:embeddedFont>
      <p:font typeface="Hind Siliguri"/>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HindSiliguri-regular.fntdata"/><Relationship Id="rId20" Type="http://schemas.openxmlformats.org/officeDocument/2006/relationships/slide" Target="slides/slide16.xml"/><Relationship Id="rId41" Type="http://schemas.openxmlformats.org/officeDocument/2006/relationships/font" Target="fonts/HindSiliguri-bold.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unitoSemiBold-regular.fntdata"/><Relationship Id="rId25" Type="http://schemas.openxmlformats.org/officeDocument/2006/relationships/slide" Target="slides/slide21.xml"/><Relationship Id="rId28" Type="http://schemas.openxmlformats.org/officeDocument/2006/relationships/font" Target="fonts/NunitoSemiBold-italic.fntdata"/><Relationship Id="rId27" Type="http://schemas.openxmlformats.org/officeDocument/2006/relationships/font" Target="fonts/NunitoSemiBold-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NunitoSemiBold-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Nunito-bold.fntdata"/><Relationship Id="rId30" Type="http://schemas.openxmlformats.org/officeDocument/2006/relationships/font" Target="fonts/Nunito-regular.fntdata"/><Relationship Id="rId11" Type="http://schemas.openxmlformats.org/officeDocument/2006/relationships/slide" Target="slides/slide7.xml"/><Relationship Id="rId33" Type="http://schemas.openxmlformats.org/officeDocument/2006/relationships/font" Target="fonts/Nunito-boldItalic.fntdata"/><Relationship Id="rId10" Type="http://schemas.openxmlformats.org/officeDocument/2006/relationships/slide" Target="slides/slide6.xml"/><Relationship Id="rId32" Type="http://schemas.openxmlformats.org/officeDocument/2006/relationships/font" Target="fonts/Nunito-italic.fntdata"/><Relationship Id="rId13" Type="http://schemas.openxmlformats.org/officeDocument/2006/relationships/slide" Target="slides/slide9.xml"/><Relationship Id="rId35" Type="http://schemas.openxmlformats.org/officeDocument/2006/relationships/font" Target="fonts/Lato-bold.fntdata"/><Relationship Id="rId12" Type="http://schemas.openxmlformats.org/officeDocument/2006/relationships/slide" Target="slides/slide8.xml"/><Relationship Id="rId34" Type="http://schemas.openxmlformats.org/officeDocument/2006/relationships/font" Target="fonts/Lato-regular.fntdata"/><Relationship Id="rId15" Type="http://schemas.openxmlformats.org/officeDocument/2006/relationships/slide" Target="slides/slide11.xml"/><Relationship Id="rId37" Type="http://schemas.openxmlformats.org/officeDocument/2006/relationships/font" Target="fonts/Lato-boldItalic.fntdata"/><Relationship Id="rId14" Type="http://schemas.openxmlformats.org/officeDocument/2006/relationships/slide" Target="slides/slide10.xml"/><Relationship Id="rId36" Type="http://schemas.openxmlformats.org/officeDocument/2006/relationships/font" Target="fonts/Lato-italic.fntdata"/><Relationship Id="rId17" Type="http://schemas.openxmlformats.org/officeDocument/2006/relationships/slide" Target="slides/slide13.xml"/><Relationship Id="rId39" Type="http://schemas.openxmlformats.org/officeDocument/2006/relationships/font" Target="fonts/Orbitron-bold.fntdata"/><Relationship Id="rId16" Type="http://schemas.openxmlformats.org/officeDocument/2006/relationships/slide" Target="slides/slide12.xml"/><Relationship Id="rId38" Type="http://schemas.openxmlformats.org/officeDocument/2006/relationships/font" Target="fonts/Orbitron-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b5b048d98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b5b048d98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b59018996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b59018996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b4a783be9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b4a783be9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b4d1871048_0_1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b4d1871048_0_1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b5b048d98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b5b048d98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b59018996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b59018996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b5b048d98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b5b048d98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b59018996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b59018996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b590189968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b590189968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b5b048d98b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b5b048d98b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b4a783be9a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b4a783be9a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b5b048d98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b5b048d98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b59018996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b59018996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b4a783be9a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b4a783be9a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b5b048d98b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b5b048d98b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b4a783be9a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b4a783be9a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59a75aa02396222e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59a75aa02396222e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b4a783be9a_0_33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b4a783be9a_0_33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aaa41ccc5c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aaa41ccc5c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b5b048d98b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b5b048d98b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home" TargetMode="External"/><Relationship Id="rId4" Type="http://schemas.openxmlformats.org/officeDocument/2006/relationships/hyperlink" Target="https://www.freepik.com/home" TargetMode="External"/><Relationship Id="rId5" Type="http://schemas.openxmlformats.org/officeDocument/2006/relationships/hyperlink" Target="https://stories.freepik.com/"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F9D8A5"/>
            </a:gs>
            <a:gs pos="60000">
              <a:srgbClr val="F1C888"/>
            </a:gs>
            <a:gs pos="80000">
              <a:srgbClr val="E8BB74"/>
            </a:gs>
            <a:gs pos="100000">
              <a:srgbClr val="F9D8A5"/>
            </a:gs>
          </a:gsLst>
          <a:lin ang="5400012" scaled="0"/>
        </a:gradFill>
      </p:bgPr>
    </p:bg>
    <p:spTree>
      <p:nvGrpSpPr>
        <p:cNvPr id="8" name="Shape 8"/>
        <p:cNvGrpSpPr/>
        <p:nvPr/>
      </p:nvGrpSpPr>
      <p:grpSpPr>
        <a:xfrm>
          <a:off x="0" y="0"/>
          <a:ext cx="0" cy="0"/>
          <a:chOff x="0" y="0"/>
          <a:chExt cx="0" cy="0"/>
        </a:xfrm>
      </p:grpSpPr>
      <p:sp>
        <p:nvSpPr>
          <p:cNvPr id="9" name="Google Shape;9;p2"/>
          <p:cNvSpPr/>
          <p:nvPr/>
        </p:nvSpPr>
        <p:spPr>
          <a:xfrm rot="10800000">
            <a:off x="4037425" y="3537732"/>
            <a:ext cx="2714400" cy="1270200"/>
          </a:xfrm>
          <a:prstGeom prst="wedgeEllipseCallout">
            <a:avLst>
              <a:gd fmla="val -40896" name="adj1"/>
              <a:gd fmla="val 48953"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1825500" y="-341825"/>
            <a:ext cx="5522100" cy="3825900"/>
          </a:xfrm>
          <a:prstGeom prst="wedgeEllipseCallout">
            <a:avLst>
              <a:gd fmla="val -48681" name="adj1"/>
              <a:gd fmla="val 32628"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2210850" y="537932"/>
            <a:ext cx="4722300" cy="24597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b="1" sz="5000">
                <a:solidFill>
                  <a:srgbClr val="4A649D"/>
                </a:solidFill>
                <a:latin typeface="Orbitron"/>
                <a:ea typeface="Orbitron"/>
                <a:cs typeface="Orbitron"/>
                <a:sym typeface="Orbitr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4072866" y="3837353"/>
            <a:ext cx="26388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rgbClr val="504241"/>
                </a:solidFill>
                <a:latin typeface="Hind Siliguri"/>
                <a:ea typeface="Hind Siliguri"/>
                <a:cs typeface="Hind Siliguri"/>
                <a:sym typeface="Hind Siliguri"/>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p:nvPr/>
        </p:nvSpPr>
        <p:spPr>
          <a:xfrm rot="-2417308">
            <a:off x="8475442" y="3474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034222">
            <a:off x="7748021" y="761022"/>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4806070">
            <a:off x="8530057" y="158964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2419550">
            <a:off x="1867074" y="334005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5033611">
            <a:off x="321305" y="45409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4804343">
            <a:off x="967834" y="127799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1" name="Shape 91"/>
        <p:cNvGrpSpPr/>
        <p:nvPr/>
      </p:nvGrpSpPr>
      <p:grpSpPr>
        <a:xfrm>
          <a:off x="0" y="0"/>
          <a:ext cx="0" cy="0"/>
          <a:chOff x="0" y="0"/>
          <a:chExt cx="0" cy="0"/>
        </a:xfrm>
      </p:grpSpPr>
      <p:sp>
        <p:nvSpPr>
          <p:cNvPr id="92" name="Google Shape;92;p11"/>
          <p:cNvSpPr/>
          <p:nvPr/>
        </p:nvSpPr>
        <p:spPr>
          <a:xfrm>
            <a:off x="776250" y="185900"/>
            <a:ext cx="7591500" cy="4695900"/>
          </a:xfrm>
          <a:prstGeom prst="wedgeEllipseCallout">
            <a:avLst>
              <a:gd fmla="val -36700" name="adj1"/>
              <a:gd fmla="val 51963" name="adj2"/>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1"/>
          <p:cNvSpPr/>
          <p:nvPr/>
        </p:nvSpPr>
        <p:spPr>
          <a:xfrm rot="-2417308">
            <a:off x="7994392" y="38455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034222">
            <a:off x="7879171" y="4304322"/>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p:nvPr/>
        </p:nvSpPr>
        <p:spPr>
          <a:xfrm rot="-4806070">
            <a:off x="8682457" y="1427719"/>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1"/>
          <p:cNvSpPr/>
          <p:nvPr/>
        </p:nvSpPr>
        <p:spPr>
          <a:xfrm rot="-2419550">
            <a:off x="1266999" y="77058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1"/>
          <p:cNvSpPr/>
          <p:nvPr/>
        </p:nvSpPr>
        <p:spPr>
          <a:xfrm rot="5033611">
            <a:off x="305455" y="33644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rot="-4804343">
            <a:off x="624934" y="425469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Clr>
                <a:schemeClr val="dk2"/>
              </a:buClr>
              <a:buSzPts val="9600"/>
              <a:buNone/>
              <a:defRPr sz="9600">
                <a:solidFill>
                  <a:schemeClr val="dk2"/>
                </a:solidFill>
              </a:defRPr>
            </a:lvl2pPr>
            <a:lvl3pPr lvl="2" rtl="0" algn="ctr">
              <a:spcBef>
                <a:spcPts val="0"/>
              </a:spcBef>
              <a:spcAft>
                <a:spcPts val="0"/>
              </a:spcAft>
              <a:buClr>
                <a:schemeClr val="dk2"/>
              </a:buClr>
              <a:buSzPts val="9600"/>
              <a:buNone/>
              <a:defRPr sz="9600">
                <a:solidFill>
                  <a:schemeClr val="dk2"/>
                </a:solidFill>
              </a:defRPr>
            </a:lvl3pPr>
            <a:lvl4pPr lvl="3" rtl="0" algn="ctr">
              <a:spcBef>
                <a:spcPts val="0"/>
              </a:spcBef>
              <a:spcAft>
                <a:spcPts val="0"/>
              </a:spcAft>
              <a:buClr>
                <a:schemeClr val="dk2"/>
              </a:buClr>
              <a:buSzPts val="9600"/>
              <a:buNone/>
              <a:defRPr sz="9600">
                <a:solidFill>
                  <a:schemeClr val="dk2"/>
                </a:solidFill>
              </a:defRPr>
            </a:lvl4pPr>
            <a:lvl5pPr lvl="4" rtl="0" algn="ctr">
              <a:spcBef>
                <a:spcPts val="0"/>
              </a:spcBef>
              <a:spcAft>
                <a:spcPts val="0"/>
              </a:spcAft>
              <a:buClr>
                <a:schemeClr val="dk2"/>
              </a:buClr>
              <a:buSzPts val="9600"/>
              <a:buNone/>
              <a:defRPr sz="9600">
                <a:solidFill>
                  <a:schemeClr val="dk2"/>
                </a:solidFill>
              </a:defRPr>
            </a:lvl5pPr>
            <a:lvl6pPr lvl="5" rtl="0" algn="ctr">
              <a:spcBef>
                <a:spcPts val="0"/>
              </a:spcBef>
              <a:spcAft>
                <a:spcPts val="0"/>
              </a:spcAft>
              <a:buClr>
                <a:schemeClr val="dk2"/>
              </a:buClr>
              <a:buSzPts val="9600"/>
              <a:buNone/>
              <a:defRPr sz="9600">
                <a:solidFill>
                  <a:schemeClr val="dk2"/>
                </a:solidFill>
              </a:defRPr>
            </a:lvl6pPr>
            <a:lvl7pPr lvl="6" rtl="0" algn="ctr">
              <a:spcBef>
                <a:spcPts val="0"/>
              </a:spcBef>
              <a:spcAft>
                <a:spcPts val="0"/>
              </a:spcAft>
              <a:buClr>
                <a:schemeClr val="dk2"/>
              </a:buClr>
              <a:buSzPts val="9600"/>
              <a:buNone/>
              <a:defRPr sz="9600">
                <a:solidFill>
                  <a:schemeClr val="dk2"/>
                </a:solidFill>
              </a:defRPr>
            </a:lvl7pPr>
            <a:lvl8pPr lvl="7" rtl="0" algn="ctr">
              <a:spcBef>
                <a:spcPts val="0"/>
              </a:spcBef>
              <a:spcAft>
                <a:spcPts val="0"/>
              </a:spcAft>
              <a:buClr>
                <a:schemeClr val="dk2"/>
              </a:buClr>
              <a:buSzPts val="9600"/>
              <a:buNone/>
              <a:defRPr sz="9600">
                <a:solidFill>
                  <a:schemeClr val="dk2"/>
                </a:solidFill>
              </a:defRPr>
            </a:lvl8pPr>
            <a:lvl9pPr lvl="8" rtl="0" algn="ctr">
              <a:spcBef>
                <a:spcPts val="0"/>
              </a:spcBef>
              <a:spcAft>
                <a:spcPts val="0"/>
              </a:spcAft>
              <a:buClr>
                <a:schemeClr val="dk2"/>
              </a:buClr>
              <a:buSzPts val="9600"/>
              <a:buNone/>
              <a:defRPr sz="9600">
                <a:solidFill>
                  <a:schemeClr val="dk2"/>
                </a:solidFill>
              </a:defRPr>
            </a:lvl9pPr>
          </a:lstStyle>
          <a:p>
            <a:r>
              <a:t>xx%</a:t>
            </a:r>
          </a:p>
        </p:txBody>
      </p:sp>
      <p:sp>
        <p:nvSpPr>
          <p:cNvPr id="100" name="Google Shape;100;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160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1" name="Shape 10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bg>
      <p:bgPr>
        <a:gradFill>
          <a:gsLst>
            <a:gs pos="0">
              <a:srgbClr val="F9D8A5"/>
            </a:gs>
            <a:gs pos="77000">
              <a:srgbClr val="F1C888"/>
            </a:gs>
            <a:gs pos="89000">
              <a:srgbClr val="E8BB74"/>
            </a:gs>
            <a:gs pos="100000">
              <a:schemeClr val="accent2"/>
            </a:gs>
          </a:gsLst>
          <a:lin ang="5400700" scaled="0"/>
        </a:gradFill>
      </p:bgPr>
    </p:bg>
    <p:spTree>
      <p:nvGrpSpPr>
        <p:cNvPr id="102" name="Shape 102"/>
        <p:cNvGrpSpPr/>
        <p:nvPr/>
      </p:nvGrpSpPr>
      <p:grpSpPr>
        <a:xfrm>
          <a:off x="0" y="0"/>
          <a:ext cx="0" cy="0"/>
          <a:chOff x="0" y="0"/>
          <a:chExt cx="0" cy="0"/>
        </a:xfrm>
      </p:grpSpPr>
      <p:sp>
        <p:nvSpPr>
          <p:cNvPr id="103" name="Google Shape;103;p13"/>
          <p:cNvSpPr txBox="1"/>
          <p:nvPr>
            <p:ph idx="1" type="subTitle"/>
          </p:nvPr>
        </p:nvSpPr>
        <p:spPr>
          <a:xfrm>
            <a:off x="1335925" y="3058600"/>
            <a:ext cx="17715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Orbitron"/>
              <a:buNone/>
              <a:defRPr b="1" sz="2100">
                <a:solidFill>
                  <a:schemeClr val="accent4"/>
                </a:solidFill>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1600"/>
              </a:spcBef>
              <a:spcAft>
                <a:spcPts val="0"/>
              </a:spcAft>
              <a:buSzPts val="1800"/>
              <a:buFont typeface="Orbitron"/>
              <a:buNone/>
              <a:defRPr b="1" sz="1800">
                <a:latin typeface="Orbitron"/>
                <a:ea typeface="Orbitron"/>
                <a:cs typeface="Orbitron"/>
                <a:sym typeface="Orbitron"/>
              </a:defRPr>
            </a:lvl3pPr>
            <a:lvl4pPr lvl="3" rtl="0" algn="ctr">
              <a:spcBef>
                <a:spcPts val="1600"/>
              </a:spcBef>
              <a:spcAft>
                <a:spcPts val="0"/>
              </a:spcAft>
              <a:buSzPts val="1800"/>
              <a:buFont typeface="Orbitron"/>
              <a:buNone/>
              <a:defRPr b="1" sz="1800">
                <a:latin typeface="Orbitron"/>
                <a:ea typeface="Orbitron"/>
                <a:cs typeface="Orbitron"/>
                <a:sym typeface="Orbitron"/>
              </a:defRPr>
            </a:lvl4pPr>
            <a:lvl5pPr lvl="4" rtl="0" algn="ctr">
              <a:spcBef>
                <a:spcPts val="1600"/>
              </a:spcBef>
              <a:spcAft>
                <a:spcPts val="0"/>
              </a:spcAft>
              <a:buSzPts val="1800"/>
              <a:buFont typeface="Orbitron"/>
              <a:buNone/>
              <a:defRPr b="1" sz="1800">
                <a:latin typeface="Orbitron"/>
                <a:ea typeface="Orbitron"/>
                <a:cs typeface="Orbitron"/>
                <a:sym typeface="Orbitron"/>
              </a:defRPr>
            </a:lvl5pPr>
            <a:lvl6pPr lvl="5" rtl="0" algn="ctr">
              <a:spcBef>
                <a:spcPts val="1600"/>
              </a:spcBef>
              <a:spcAft>
                <a:spcPts val="0"/>
              </a:spcAft>
              <a:buSzPts val="1800"/>
              <a:buFont typeface="Orbitron"/>
              <a:buNone/>
              <a:defRPr b="1" sz="1800">
                <a:latin typeface="Orbitron"/>
                <a:ea typeface="Orbitron"/>
                <a:cs typeface="Orbitron"/>
                <a:sym typeface="Orbitron"/>
              </a:defRPr>
            </a:lvl6pPr>
            <a:lvl7pPr lvl="6" rtl="0" algn="ctr">
              <a:spcBef>
                <a:spcPts val="1600"/>
              </a:spcBef>
              <a:spcAft>
                <a:spcPts val="0"/>
              </a:spcAft>
              <a:buSzPts val="1800"/>
              <a:buFont typeface="Orbitron"/>
              <a:buNone/>
              <a:defRPr b="1" sz="1800">
                <a:latin typeface="Orbitron"/>
                <a:ea typeface="Orbitron"/>
                <a:cs typeface="Orbitron"/>
                <a:sym typeface="Orbitron"/>
              </a:defRPr>
            </a:lvl7pPr>
            <a:lvl8pPr lvl="7" rtl="0" algn="ctr">
              <a:spcBef>
                <a:spcPts val="1600"/>
              </a:spcBef>
              <a:spcAft>
                <a:spcPts val="0"/>
              </a:spcAft>
              <a:buSzPts val="1800"/>
              <a:buFont typeface="Orbitron"/>
              <a:buNone/>
              <a:defRPr b="1" sz="1800">
                <a:latin typeface="Orbitron"/>
                <a:ea typeface="Orbitron"/>
                <a:cs typeface="Orbitron"/>
                <a:sym typeface="Orbitron"/>
              </a:defRPr>
            </a:lvl8pPr>
            <a:lvl9pPr lvl="8" rtl="0" algn="ctr">
              <a:spcBef>
                <a:spcPts val="1600"/>
              </a:spcBef>
              <a:spcAft>
                <a:spcPts val="1600"/>
              </a:spcAft>
              <a:buSzPts val="1800"/>
              <a:buFont typeface="Orbitron"/>
              <a:buNone/>
              <a:defRPr b="1" sz="1800">
                <a:latin typeface="Orbitron"/>
                <a:ea typeface="Orbitron"/>
                <a:cs typeface="Orbitron"/>
                <a:sym typeface="Orbitron"/>
              </a:defRPr>
            </a:lvl9pPr>
          </a:lstStyle>
          <a:p/>
        </p:txBody>
      </p:sp>
      <p:sp>
        <p:nvSpPr>
          <p:cNvPr id="104" name="Google Shape;104;p13"/>
          <p:cNvSpPr txBox="1"/>
          <p:nvPr>
            <p:ph idx="2" type="subTitle"/>
          </p:nvPr>
        </p:nvSpPr>
        <p:spPr>
          <a:xfrm>
            <a:off x="1235725" y="3527725"/>
            <a:ext cx="1971900" cy="71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05" name="Google Shape;105;p13"/>
          <p:cNvSpPr txBox="1"/>
          <p:nvPr>
            <p:ph idx="3" type="subTitle"/>
          </p:nvPr>
        </p:nvSpPr>
        <p:spPr>
          <a:xfrm>
            <a:off x="3685425" y="3058600"/>
            <a:ext cx="17715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Orbitron"/>
              <a:buNone/>
              <a:defRPr b="1" sz="2100">
                <a:solidFill>
                  <a:schemeClr val="accent4"/>
                </a:solidFill>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1600"/>
              </a:spcBef>
              <a:spcAft>
                <a:spcPts val="0"/>
              </a:spcAft>
              <a:buSzPts val="1800"/>
              <a:buFont typeface="Orbitron"/>
              <a:buNone/>
              <a:defRPr b="1" sz="1800">
                <a:latin typeface="Orbitron"/>
                <a:ea typeface="Orbitron"/>
                <a:cs typeface="Orbitron"/>
                <a:sym typeface="Orbitron"/>
              </a:defRPr>
            </a:lvl3pPr>
            <a:lvl4pPr lvl="3" rtl="0" algn="ctr">
              <a:spcBef>
                <a:spcPts val="1600"/>
              </a:spcBef>
              <a:spcAft>
                <a:spcPts val="0"/>
              </a:spcAft>
              <a:buSzPts val="1800"/>
              <a:buFont typeface="Orbitron"/>
              <a:buNone/>
              <a:defRPr b="1" sz="1800">
                <a:latin typeface="Orbitron"/>
                <a:ea typeface="Orbitron"/>
                <a:cs typeface="Orbitron"/>
                <a:sym typeface="Orbitron"/>
              </a:defRPr>
            </a:lvl4pPr>
            <a:lvl5pPr lvl="4" rtl="0" algn="ctr">
              <a:spcBef>
                <a:spcPts val="1600"/>
              </a:spcBef>
              <a:spcAft>
                <a:spcPts val="0"/>
              </a:spcAft>
              <a:buSzPts val="1800"/>
              <a:buFont typeface="Orbitron"/>
              <a:buNone/>
              <a:defRPr b="1" sz="1800">
                <a:latin typeface="Orbitron"/>
                <a:ea typeface="Orbitron"/>
                <a:cs typeface="Orbitron"/>
                <a:sym typeface="Orbitron"/>
              </a:defRPr>
            </a:lvl5pPr>
            <a:lvl6pPr lvl="5" rtl="0" algn="ctr">
              <a:spcBef>
                <a:spcPts val="1600"/>
              </a:spcBef>
              <a:spcAft>
                <a:spcPts val="0"/>
              </a:spcAft>
              <a:buSzPts val="1800"/>
              <a:buFont typeface="Orbitron"/>
              <a:buNone/>
              <a:defRPr b="1" sz="1800">
                <a:latin typeface="Orbitron"/>
                <a:ea typeface="Orbitron"/>
                <a:cs typeface="Orbitron"/>
                <a:sym typeface="Orbitron"/>
              </a:defRPr>
            </a:lvl6pPr>
            <a:lvl7pPr lvl="6" rtl="0" algn="ctr">
              <a:spcBef>
                <a:spcPts val="1600"/>
              </a:spcBef>
              <a:spcAft>
                <a:spcPts val="0"/>
              </a:spcAft>
              <a:buSzPts val="1800"/>
              <a:buFont typeface="Orbitron"/>
              <a:buNone/>
              <a:defRPr b="1" sz="1800">
                <a:latin typeface="Orbitron"/>
                <a:ea typeface="Orbitron"/>
                <a:cs typeface="Orbitron"/>
                <a:sym typeface="Orbitron"/>
              </a:defRPr>
            </a:lvl7pPr>
            <a:lvl8pPr lvl="7" rtl="0" algn="ctr">
              <a:spcBef>
                <a:spcPts val="1600"/>
              </a:spcBef>
              <a:spcAft>
                <a:spcPts val="0"/>
              </a:spcAft>
              <a:buSzPts val="1800"/>
              <a:buFont typeface="Orbitron"/>
              <a:buNone/>
              <a:defRPr b="1" sz="1800">
                <a:latin typeface="Orbitron"/>
                <a:ea typeface="Orbitron"/>
                <a:cs typeface="Orbitron"/>
                <a:sym typeface="Orbitron"/>
              </a:defRPr>
            </a:lvl8pPr>
            <a:lvl9pPr lvl="8" rtl="0" algn="ctr">
              <a:spcBef>
                <a:spcPts val="1600"/>
              </a:spcBef>
              <a:spcAft>
                <a:spcPts val="1600"/>
              </a:spcAft>
              <a:buSzPts val="1800"/>
              <a:buFont typeface="Orbitron"/>
              <a:buNone/>
              <a:defRPr b="1" sz="1800">
                <a:latin typeface="Orbitron"/>
                <a:ea typeface="Orbitron"/>
                <a:cs typeface="Orbitron"/>
                <a:sym typeface="Orbitron"/>
              </a:defRPr>
            </a:lvl9pPr>
          </a:lstStyle>
          <a:p/>
        </p:txBody>
      </p:sp>
      <p:sp>
        <p:nvSpPr>
          <p:cNvPr id="106" name="Google Shape;106;p13"/>
          <p:cNvSpPr txBox="1"/>
          <p:nvPr>
            <p:ph idx="4" type="subTitle"/>
          </p:nvPr>
        </p:nvSpPr>
        <p:spPr>
          <a:xfrm>
            <a:off x="3582750" y="3527725"/>
            <a:ext cx="1975200" cy="71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07" name="Google Shape;107;p13"/>
          <p:cNvSpPr txBox="1"/>
          <p:nvPr>
            <p:ph idx="5" type="subTitle"/>
          </p:nvPr>
        </p:nvSpPr>
        <p:spPr>
          <a:xfrm>
            <a:off x="6034925" y="3058600"/>
            <a:ext cx="17715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Orbitron"/>
              <a:buNone/>
              <a:defRPr b="1" sz="2100">
                <a:solidFill>
                  <a:schemeClr val="accent4"/>
                </a:solidFill>
                <a:latin typeface="Orbitron"/>
                <a:ea typeface="Orbitron"/>
                <a:cs typeface="Orbitron"/>
                <a:sym typeface="Orbitron"/>
              </a:defRPr>
            </a:lvl1pPr>
            <a:lvl2pPr lvl="1" rtl="0" algn="ctr">
              <a:spcBef>
                <a:spcPts val="0"/>
              </a:spcBef>
              <a:spcAft>
                <a:spcPts val="0"/>
              </a:spcAft>
              <a:buSzPts val="1800"/>
              <a:buFont typeface="Orbitron"/>
              <a:buNone/>
              <a:defRPr b="1" sz="1800">
                <a:latin typeface="Orbitron"/>
                <a:ea typeface="Orbitron"/>
                <a:cs typeface="Orbitron"/>
                <a:sym typeface="Orbitron"/>
              </a:defRPr>
            </a:lvl2pPr>
            <a:lvl3pPr lvl="2" rtl="0" algn="ctr">
              <a:spcBef>
                <a:spcPts val="1600"/>
              </a:spcBef>
              <a:spcAft>
                <a:spcPts val="0"/>
              </a:spcAft>
              <a:buSzPts val="1800"/>
              <a:buFont typeface="Orbitron"/>
              <a:buNone/>
              <a:defRPr b="1" sz="1800">
                <a:latin typeface="Orbitron"/>
                <a:ea typeface="Orbitron"/>
                <a:cs typeface="Orbitron"/>
                <a:sym typeface="Orbitron"/>
              </a:defRPr>
            </a:lvl3pPr>
            <a:lvl4pPr lvl="3" rtl="0" algn="ctr">
              <a:spcBef>
                <a:spcPts val="1600"/>
              </a:spcBef>
              <a:spcAft>
                <a:spcPts val="0"/>
              </a:spcAft>
              <a:buSzPts val="1800"/>
              <a:buFont typeface="Orbitron"/>
              <a:buNone/>
              <a:defRPr b="1" sz="1800">
                <a:latin typeface="Orbitron"/>
                <a:ea typeface="Orbitron"/>
                <a:cs typeface="Orbitron"/>
                <a:sym typeface="Orbitron"/>
              </a:defRPr>
            </a:lvl4pPr>
            <a:lvl5pPr lvl="4" rtl="0" algn="ctr">
              <a:spcBef>
                <a:spcPts val="1600"/>
              </a:spcBef>
              <a:spcAft>
                <a:spcPts val="0"/>
              </a:spcAft>
              <a:buSzPts val="1800"/>
              <a:buFont typeface="Orbitron"/>
              <a:buNone/>
              <a:defRPr b="1" sz="1800">
                <a:latin typeface="Orbitron"/>
                <a:ea typeface="Orbitron"/>
                <a:cs typeface="Orbitron"/>
                <a:sym typeface="Orbitron"/>
              </a:defRPr>
            </a:lvl5pPr>
            <a:lvl6pPr lvl="5" rtl="0" algn="ctr">
              <a:spcBef>
                <a:spcPts val="1600"/>
              </a:spcBef>
              <a:spcAft>
                <a:spcPts val="0"/>
              </a:spcAft>
              <a:buSzPts val="1800"/>
              <a:buFont typeface="Orbitron"/>
              <a:buNone/>
              <a:defRPr b="1" sz="1800">
                <a:latin typeface="Orbitron"/>
                <a:ea typeface="Orbitron"/>
                <a:cs typeface="Orbitron"/>
                <a:sym typeface="Orbitron"/>
              </a:defRPr>
            </a:lvl6pPr>
            <a:lvl7pPr lvl="6" rtl="0" algn="ctr">
              <a:spcBef>
                <a:spcPts val="1600"/>
              </a:spcBef>
              <a:spcAft>
                <a:spcPts val="0"/>
              </a:spcAft>
              <a:buSzPts val="1800"/>
              <a:buFont typeface="Orbitron"/>
              <a:buNone/>
              <a:defRPr b="1" sz="1800">
                <a:latin typeface="Orbitron"/>
                <a:ea typeface="Orbitron"/>
                <a:cs typeface="Orbitron"/>
                <a:sym typeface="Orbitron"/>
              </a:defRPr>
            </a:lvl7pPr>
            <a:lvl8pPr lvl="7" rtl="0" algn="ctr">
              <a:spcBef>
                <a:spcPts val="1600"/>
              </a:spcBef>
              <a:spcAft>
                <a:spcPts val="0"/>
              </a:spcAft>
              <a:buSzPts val="1800"/>
              <a:buFont typeface="Orbitron"/>
              <a:buNone/>
              <a:defRPr b="1" sz="1800">
                <a:latin typeface="Orbitron"/>
                <a:ea typeface="Orbitron"/>
                <a:cs typeface="Orbitron"/>
                <a:sym typeface="Orbitron"/>
              </a:defRPr>
            </a:lvl8pPr>
            <a:lvl9pPr lvl="8" rtl="0" algn="ctr">
              <a:spcBef>
                <a:spcPts val="1600"/>
              </a:spcBef>
              <a:spcAft>
                <a:spcPts val="1600"/>
              </a:spcAft>
              <a:buSzPts val="1800"/>
              <a:buFont typeface="Orbitron"/>
              <a:buNone/>
              <a:defRPr b="1" sz="1800">
                <a:latin typeface="Orbitron"/>
                <a:ea typeface="Orbitron"/>
                <a:cs typeface="Orbitron"/>
                <a:sym typeface="Orbitron"/>
              </a:defRPr>
            </a:lvl9pPr>
          </a:lstStyle>
          <a:p/>
        </p:txBody>
      </p:sp>
      <p:sp>
        <p:nvSpPr>
          <p:cNvPr id="108" name="Google Shape;108;p13"/>
          <p:cNvSpPr txBox="1"/>
          <p:nvPr>
            <p:ph idx="6" type="subTitle"/>
          </p:nvPr>
        </p:nvSpPr>
        <p:spPr>
          <a:xfrm>
            <a:off x="5933075" y="3527725"/>
            <a:ext cx="1975200" cy="71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09" name="Google Shape;109;p13"/>
          <p:cNvSpPr txBox="1"/>
          <p:nvPr>
            <p:ph hasCustomPrompt="1" type="title"/>
          </p:nvPr>
        </p:nvSpPr>
        <p:spPr>
          <a:xfrm>
            <a:off x="1638175" y="1627550"/>
            <a:ext cx="1167000" cy="1167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000"/>
              <a:buNone/>
              <a:defRPr sz="3500">
                <a:solidFill>
                  <a:schemeClr val="accent3"/>
                </a:solidFill>
              </a:defRPr>
            </a:lvl1pPr>
            <a:lvl2pPr lvl="1" rtl="0" algn="ctr">
              <a:spcBef>
                <a:spcPts val="0"/>
              </a:spcBef>
              <a:spcAft>
                <a:spcPts val="0"/>
              </a:spcAft>
              <a:buSzPts val="4000"/>
              <a:buFont typeface="Orbitron"/>
              <a:buNone/>
              <a:defRPr b="1" sz="4000">
                <a:latin typeface="Orbitron"/>
                <a:ea typeface="Orbitron"/>
                <a:cs typeface="Orbitron"/>
                <a:sym typeface="Orbitron"/>
              </a:defRPr>
            </a:lvl2pPr>
            <a:lvl3pPr lvl="2" rtl="0" algn="ctr">
              <a:spcBef>
                <a:spcPts val="0"/>
              </a:spcBef>
              <a:spcAft>
                <a:spcPts val="0"/>
              </a:spcAft>
              <a:buSzPts val="4000"/>
              <a:buFont typeface="Orbitron"/>
              <a:buNone/>
              <a:defRPr b="1" sz="4000">
                <a:latin typeface="Orbitron"/>
                <a:ea typeface="Orbitron"/>
                <a:cs typeface="Orbitron"/>
                <a:sym typeface="Orbitron"/>
              </a:defRPr>
            </a:lvl3pPr>
            <a:lvl4pPr lvl="3" rtl="0" algn="ctr">
              <a:spcBef>
                <a:spcPts val="0"/>
              </a:spcBef>
              <a:spcAft>
                <a:spcPts val="0"/>
              </a:spcAft>
              <a:buSzPts val="4000"/>
              <a:buFont typeface="Orbitron"/>
              <a:buNone/>
              <a:defRPr b="1" sz="4000">
                <a:latin typeface="Orbitron"/>
                <a:ea typeface="Orbitron"/>
                <a:cs typeface="Orbitron"/>
                <a:sym typeface="Orbitron"/>
              </a:defRPr>
            </a:lvl4pPr>
            <a:lvl5pPr lvl="4" rtl="0" algn="ctr">
              <a:spcBef>
                <a:spcPts val="0"/>
              </a:spcBef>
              <a:spcAft>
                <a:spcPts val="0"/>
              </a:spcAft>
              <a:buSzPts val="4000"/>
              <a:buFont typeface="Orbitron"/>
              <a:buNone/>
              <a:defRPr b="1" sz="4000">
                <a:latin typeface="Orbitron"/>
                <a:ea typeface="Orbitron"/>
                <a:cs typeface="Orbitron"/>
                <a:sym typeface="Orbitron"/>
              </a:defRPr>
            </a:lvl5pPr>
            <a:lvl6pPr lvl="5" rtl="0" algn="ctr">
              <a:spcBef>
                <a:spcPts val="0"/>
              </a:spcBef>
              <a:spcAft>
                <a:spcPts val="0"/>
              </a:spcAft>
              <a:buSzPts val="4000"/>
              <a:buFont typeface="Orbitron"/>
              <a:buNone/>
              <a:defRPr b="1" sz="4000">
                <a:latin typeface="Orbitron"/>
                <a:ea typeface="Orbitron"/>
                <a:cs typeface="Orbitron"/>
                <a:sym typeface="Orbitron"/>
              </a:defRPr>
            </a:lvl6pPr>
            <a:lvl7pPr lvl="6" rtl="0" algn="ctr">
              <a:spcBef>
                <a:spcPts val="0"/>
              </a:spcBef>
              <a:spcAft>
                <a:spcPts val="0"/>
              </a:spcAft>
              <a:buSzPts val="4000"/>
              <a:buFont typeface="Orbitron"/>
              <a:buNone/>
              <a:defRPr b="1" sz="4000">
                <a:latin typeface="Orbitron"/>
                <a:ea typeface="Orbitron"/>
                <a:cs typeface="Orbitron"/>
                <a:sym typeface="Orbitron"/>
              </a:defRPr>
            </a:lvl7pPr>
            <a:lvl8pPr lvl="7" rtl="0" algn="ctr">
              <a:spcBef>
                <a:spcPts val="0"/>
              </a:spcBef>
              <a:spcAft>
                <a:spcPts val="0"/>
              </a:spcAft>
              <a:buSzPts val="4000"/>
              <a:buFont typeface="Orbitron"/>
              <a:buNone/>
              <a:defRPr b="1" sz="4000">
                <a:latin typeface="Orbitron"/>
                <a:ea typeface="Orbitron"/>
                <a:cs typeface="Orbitron"/>
                <a:sym typeface="Orbitron"/>
              </a:defRPr>
            </a:lvl8pPr>
            <a:lvl9pPr lvl="8" rtl="0" algn="ctr">
              <a:spcBef>
                <a:spcPts val="0"/>
              </a:spcBef>
              <a:spcAft>
                <a:spcPts val="0"/>
              </a:spcAft>
              <a:buSzPts val="4000"/>
              <a:buFont typeface="Orbitron"/>
              <a:buNone/>
              <a:defRPr b="1" sz="4000">
                <a:latin typeface="Orbitron"/>
                <a:ea typeface="Orbitron"/>
                <a:cs typeface="Orbitron"/>
                <a:sym typeface="Orbitron"/>
              </a:defRPr>
            </a:lvl9pPr>
          </a:lstStyle>
          <a:p>
            <a:r>
              <a:t>xx%</a:t>
            </a:r>
          </a:p>
        </p:txBody>
      </p:sp>
      <p:sp>
        <p:nvSpPr>
          <p:cNvPr id="110" name="Google Shape;110;p13"/>
          <p:cNvSpPr txBox="1"/>
          <p:nvPr>
            <p:ph hasCustomPrompt="1" idx="7" type="title"/>
          </p:nvPr>
        </p:nvSpPr>
        <p:spPr>
          <a:xfrm>
            <a:off x="3987675" y="1627625"/>
            <a:ext cx="1167000" cy="1167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000"/>
              <a:buNone/>
              <a:defRPr sz="3500">
                <a:solidFill>
                  <a:schemeClr val="accent3"/>
                </a:solidFill>
              </a:defRPr>
            </a:lvl1pPr>
            <a:lvl2pPr lvl="1" rtl="0" algn="ctr">
              <a:spcBef>
                <a:spcPts val="0"/>
              </a:spcBef>
              <a:spcAft>
                <a:spcPts val="0"/>
              </a:spcAft>
              <a:buSzPts val="4000"/>
              <a:buFont typeface="Orbitron"/>
              <a:buNone/>
              <a:defRPr b="1" sz="4000">
                <a:latin typeface="Orbitron"/>
                <a:ea typeface="Orbitron"/>
                <a:cs typeface="Orbitron"/>
                <a:sym typeface="Orbitron"/>
              </a:defRPr>
            </a:lvl2pPr>
            <a:lvl3pPr lvl="2" rtl="0" algn="ctr">
              <a:spcBef>
                <a:spcPts val="0"/>
              </a:spcBef>
              <a:spcAft>
                <a:spcPts val="0"/>
              </a:spcAft>
              <a:buSzPts val="4000"/>
              <a:buFont typeface="Orbitron"/>
              <a:buNone/>
              <a:defRPr b="1" sz="4000">
                <a:latin typeface="Orbitron"/>
                <a:ea typeface="Orbitron"/>
                <a:cs typeface="Orbitron"/>
                <a:sym typeface="Orbitron"/>
              </a:defRPr>
            </a:lvl3pPr>
            <a:lvl4pPr lvl="3" rtl="0" algn="ctr">
              <a:spcBef>
                <a:spcPts val="0"/>
              </a:spcBef>
              <a:spcAft>
                <a:spcPts val="0"/>
              </a:spcAft>
              <a:buSzPts val="4000"/>
              <a:buFont typeface="Orbitron"/>
              <a:buNone/>
              <a:defRPr b="1" sz="4000">
                <a:latin typeface="Orbitron"/>
                <a:ea typeface="Orbitron"/>
                <a:cs typeface="Orbitron"/>
                <a:sym typeface="Orbitron"/>
              </a:defRPr>
            </a:lvl4pPr>
            <a:lvl5pPr lvl="4" rtl="0" algn="ctr">
              <a:spcBef>
                <a:spcPts val="0"/>
              </a:spcBef>
              <a:spcAft>
                <a:spcPts val="0"/>
              </a:spcAft>
              <a:buSzPts val="4000"/>
              <a:buFont typeface="Orbitron"/>
              <a:buNone/>
              <a:defRPr b="1" sz="4000">
                <a:latin typeface="Orbitron"/>
                <a:ea typeface="Orbitron"/>
                <a:cs typeface="Orbitron"/>
                <a:sym typeface="Orbitron"/>
              </a:defRPr>
            </a:lvl5pPr>
            <a:lvl6pPr lvl="5" rtl="0" algn="ctr">
              <a:spcBef>
                <a:spcPts val="0"/>
              </a:spcBef>
              <a:spcAft>
                <a:spcPts val="0"/>
              </a:spcAft>
              <a:buSzPts val="4000"/>
              <a:buFont typeface="Orbitron"/>
              <a:buNone/>
              <a:defRPr b="1" sz="4000">
                <a:latin typeface="Orbitron"/>
                <a:ea typeface="Orbitron"/>
                <a:cs typeface="Orbitron"/>
                <a:sym typeface="Orbitron"/>
              </a:defRPr>
            </a:lvl6pPr>
            <a:lvl7pPr lvl="6" rtl="0" algn="ctr">
              <a:spcBef>
                <a:spcPts val="0"/>
              </a:spcBef>
              <a:spcAft>
                <a:spcPts val="0"/>
              </a:spcAft>
              <a:buSzPts val="4000"/>
              <a:buFont typeface="Orbitron"/>
              <a:buNone/>
              <a:defRPr b="1" sz="4000">
                <a:latin typeface="Orbitron"/>
                <a:ea typeface="Orbitron"/>
                <a:cs typeface="Orbitron"/>
                <a:sym typeface="Orbitron"/>
              </a:defRPr>
            </a:lvl7pPr>
            <a:lvl8pPr lvl="7" rtl="0" algn="ctr">
              <a:spcBef>
                <a:spcPts val="0"/>
              </a:spcBef>
              <a:spcAft>
                <a:spcPts val="0"/>
              </a:spcAft>
              <a:buSzPts val="4000"/>
              <a:buFont typeface="Orbitron"/>
              <a:buNone/>
              <a:defRPr b="1" sz="4000">
                <a:latin typeface="Orbitron"/>
                <a:ea typeface="Orbitron"/>
                <a:cs typeface="Orbitron"/>
                <a:sym typeface="Orbitron"/>
              </a:defRPr>
            </a:lvl8pPr>
            <a:lvl9pPr lvl="8" rtl="0" algn="ctr">
              <a:spcBef>
                <a:spcPts val="0"/>
              </a:spcBef>
              <a:spcAft>
                <a:spcPts val="0"/>
              </a:spcAft>
              <a:buSzPts val="4000"/>
              <a:buFont typeface="Orbitron"/>
              <a:buNone/>
              <a:defRPr b="1" sz="4000">
                <a:latin typeface="Orbitron"/>
                <a:ea typeface="Orbitron"/>
                <a:cs typeface="Orbitron"/>
                <a:sym typeface="Orbitron"/>
              </a:defRPr>
            </a:lvl9pPr>
          </a:lstStyle>
          <a:p>
            <a:r>
              <a:t>xx%</a:t>
            </a:r>
          </a:p>
        </p:txBody>
      </p:sp>
      <p:sp>
        <p:nvSpPr>
          <p:cNvPr id="111" name="Google Shape;111;p13"/>
          <p:cNvSpPr txBox="1"/>
          <p:nvPr>
            <p:ph hasCustomPrompt="1" idx="8" type="title"/>
          </p:nvPr>
        </p:nvSpPr>
        <p:spPr>
          <a:xfrm>
            <a:off x="6337175" y="1627550"/>
            <a:ext cx="1167000" cy="1167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000"/>
              <a:buNone/>
              <a:defRPr sz="3500">
                <a:solidFill>
                  <a:schemeClr val="accent3"/>
                </a:solidFill>
              </a:defRPr>
            </a:lvl1pPr>
            <a:lvl2pPr lvl="1" rtl="0" algn="ctr">
              <a:spcBef>
                <a:spcPts val="0"/>
              </a:spcBef>
              <a:spcAft>
                <a:spcPts val="0"/>
              </a:spcAft>
              <a:buSzPts val="4000"/>
              <a:buFont typeface="Orbitron"/>
              <a:buNone/>
              <a:defRPr b="1" sz="4000">
                <a:latin typeface="Orbitron"/>
                <a:ea typeface="Orbitron"/>
                <a:cs typeface="Orbitron"/>
                <a:sym typeface="Orbitron"/>
              </a:defRPr>
            </a:lvl2pPr>
            <a:lvl3pPr lvl="2" rtl="0" algn="ctr">
              <a:spcBef>
                <a:spcPts val="0"/>
              </a:spcBef>
              <a:spcAft>
                <a:spcPts val="0"/>
              </a:spcAft>
              <a:buSzPts val="4000"/>
              <a:buFont typeface="Orbitron"/>
              <a:buNone/>
              <a:defRPr b="1" sz="4000">
                <a:latin typeface="Orbitron"/>
                <a:ea typeface="Orbitron"/>
                <a:cs typeface="Orbitron"/>
                <a:sym typeface="Orbitron"/>
              </a:defRPr>
            </a:lvl3pPr>
            <a:lvl4pPr lvl="3" rtl="0" algn="ctr">
              <a:spcBef>
                <a:spcPts val="0"/>
              </a:spcBef>
              <a:spcAft>
                <a:spcPts val="0"/>
              </a:spcAft>
              <a:buSzPts val="4000"/>
              <a:buFont typeface="Orbitron"/>
              <a:buNone/>
              <a:defRPr b="1" sz="4000">
                <a:latin typeface="Orbitron"/>
                <a:ea typeface="Orbitron"/>
                <a:cs typeface="Orbitron"/>
                <a:sym typeface="Orbitron"/>
              </a:defRPr>
            </a:lvl4pPr>
            <a:lvl5pPr lvl="4" rtl="0" algn="ctr">
              <a:spcBef>
                <a:spcPts val="0"/>
              </a:spcBef>
              <a:spcAft>
                <a:spcPts val="0"/>
              </a:spcAft>
              <a:buSzPts val="4000"/>
              <a:buFont typeface="Orbitron"/>
              <a:buNone/>
              <a:defRPr b="1" sz="4000">
                <a:latin typeface="Orbitron"/>
                <a:ea typeface="Orbitron"/>
                <a:cs typeface="Orbitron"/>
                <a:sym typeface="Orbitron"/>
              </a:defRPr>
            </a:lvl5pPr>
            <a:lvl6pPr lvl="5" rtl="0" algn="ctr">
              <a:spcBef>
                <a:spcPts val="0"/>
              </a:spcBef>
              <a:spcAft>
                <a:spcPts val="0"/>
              </a:spcAft>
              <a:buSzPts val="4000"/>
              <a:buFont typeface="Orbitron"/>
              <a:buNone/>
              <a:defRPr b="1" sz="4000">
                <a:latin typeface="Orbitron"/>
                <a:ea typeface="Orbitron"/>
                <a:cs typeface="Orbitron"/>
                <a:sym typeface="Orbitron"/>
              </a:defRPr>
            </a:lvl6pPr>
            <a:lvl7pPr lvl="6" rtl="0" algn="ctr">
              <a:spcBef>
                <a:spcPts val="0"/>
              </a:spcBef>
              <a:spcAft>
                <a:spcPts val="0"/>
              </a:spcAft>
              <a:buSzPts val="4000"/>
              <a:buFont typeface="Orbitron"/>
              <a:buNone/>
              <a:defRPr b="1" sz="4000">
                <a:latin typeface="Orbitron"/>
                <a:ea typeface="Orbitron"/>
                <a:cs typeface="Orbitron"/>
                <a:sym typeface="Orbitron"/>
              </a:defRPr>
            </a:lvl7pPr>
            <a:lvl8pPr lvl="7" rtl="0" algn="ctr">
              <a:spcBef>
                <a:spcPts val="0"/>
              </a:spcBef>
              <a:spcAft>
                <a:spcPts val="0"/>
              </a:spcAft>
              <a:buSzPts val="4000"/>
              <a:buFont typeface="Orbitron"/>
              <a:buNone/>
              <a:defRPr b="1" sz="4000">
                <a:latin typeface="Orbitron"/>
                <a:ea typeface="Orbitron"/>
                <a:cs typeface="Orbitron"/>
                <a:sym typeface="Orbitron"/>
              </a:defRPr>
            </a:lvl8pPr>
            <a:lvl9pPr lvl="8" rtl="0" algn="ctr">
              <a:spcBef>
                <a:spcPts val="0"/>
              </a:spcBef>
              <a:spcAft>
                <a:spcPts val="0"/>
              </a:spcAft>
              <a:buSzPts val="4000"/>
              <a:buFont typeface="Orbitron"/>
              <a:buNone/>
              <a:defRPr b="1" sz="4000">
                <a:latin typeface="Orbitron"/>
                <a:ea typeface="Orbitron"/>
                <a:cs typeface="Orbitron"/>
                <a:sym typeface="Orbitron"/>
              </a:defRPr>
            </a:lvl9pPr>
          </a:lstStyle>
          <a:p>
            <a:r>
              <a:t>xx%</a:t>
            </a:r>
          </a:p>
        </p:txBody>
      </p:sp>
      <p:sp>
        <p:nvSpPr>
          <p:cNvPr id="112" name="Google Shape;112;p13"/>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3" name="Google Shape;113;p13"/>
          <p:cNvSpPr/>
          <p:nvPr/>
        </p:nvSpPr>
        <p:spPr>
          <a:xfrm flipH="1" rot="2417308">
            <a:off x="364301" y="3474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flipH="1" rot="-5034222">
            <a:off x="942702" y="951522"/>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rot="-4806070">
            <a:off x="8400182" y="318984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rot="-2419550">
            <a:off x="761574" y="405443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flipH="1" rot="-5033611">
            <a:off x="8422245" y="45409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flipH="1" rot="4804343">
            <a:off x="7872083" y="127799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rot="-594188">
            <a:off x="5536183" y="4408711"/>
            <a:ext cx="256421" cy="25642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7">
    <p:spTree>
      <p:nvGrpSpPr>
        <p:cNvPr id="120" name="Shape 120"/>
        <p:cNvGrpSpPr/>
        <p:nvPr/>
      </p:nvGrpSpPr>
      <p:grpSpPr>
        <a:xfrm>
          <a:off x="0" y="0"/>
          <a:ext cx="0" cy="0"/>
          <a:chOff x="0" y="0"/>
          <a:chExt cx="0" cy="0"/>
        </a:xfrm>
      </p:grpSpPr>
      <p:sp>
        <p:nvSpPr>
          <p:cNvPr id="121" name="Google Shape;121;p14"/>
          <p:cNvSpPr/>
          <p:nvPr/>
        </p:nvSpPr>
        <p:spPr>
          <a:xfrm>
            <a:off x="713550" y="3091025"/>
            <a:ext cx="4391100" cy="1419300"/>
          </a:xfrm>
          <a:prstGeom prst="wedgeEllipseCallout">
            <a:avLst>
              <a:gd fmla="val -20833" name="adj1"/>
              <a:gd fmla="val 625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p:nvPr/>
        </p:nvSpPr>
        <p:spPr>
          <a:xfrm flipH="1">
            <a:off x="4024250" y="1846550"/>
            <a:ext cx="4391100" cy="1419300"/>
          </a:xfrm>
          <a:prstGeom prst="wedgeEllipseCallout">
            <a:avLst>
              <a:gd fmla="val -20833" name="adj1"/>
              <a:gd fmla="val 625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p:nvPr/>
        </p:nvSpPr>
        <p:spPr>
          <a:xfrm>
            <a:off x="751650" y="633575"/>
            <a:ext cx="4391100" cy="1419300"/>
          </a:xfrm>
          <a:prstGeom prst="wedgeEllipseCallout">
            <a:avLst>
              <a:gd fmla="val -20833" name="adj1"/>
              <a:gd fmla="val 625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txBox="1"/>
          <p:nvPr>
            <p:ph hasCustomPrompt="1" type="title"/>
          </p:nvPr>
        </p:nvSpPr>
        <p:spPr>
          <a:xfrm>
            <a:off x="751650" y="962600"/>
            <a:ext cx="4391100" cy="57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12000"/>
              <a:buFont typeface="Orbitron"/>
              <a:buNone/>
              <a:defRPr sz="12000">
                <a:latin typeface="Orbitron"/>
                <a:ea typeface="Orbitron"/>
                <a:cs typeface="Orbitron"/>
                <a:sym typeface="Orbitron"/>
              </a:defRPr>
            </a:lvl2pPr>
            <a:lvl3pPr lvl="2" rtl="0" algn="ctr">
              <a:spcBef>
                <a:spcPts val="0"/>
              </a:spcBef>
              <a:spcAft>
                <a:spcPts val="0"/>
              </a:spcAft>
              <a:buSzPts val="12000"/>
              <a:buFont typeface="Orbitron"/>
              <a:buNone/>
              <a:defRPr sz="12000">
                <a:latin typeface="Orbitron"/>
                <a:ea typeface="Orbitron"/>
                <a:cs typeface="Orbitron"/>
                <a:sym typeface="Orbitron"/>
              </a:defRPr>
            </a:lvl3pPr>
            <a:lvl4pPr lvl="3" rtl="0" algn="ctr">
              <a:spcBef>
                <a:spcPts val="0"/>
              </a:spcBef>
              <a:spcAft>
                <a:spcPts val="0"/>
              </a:spcAft>
              <a:buSzPts val="12000"/>
              <a:buFont typeface="Orbitron"/>
              <a:buNone/>
              <a:defRPr sz="12000">
                <a:latin typeface="Orbitron"/>
                <a:ea typeface="Orbitron"/>
                <a:cs typeface="Orbitron"/>
                <a:sym typeface="Orbitron"/>
              </a:defRPr>
            </a:lvl4pPr>
            <a:lvl5pPr lvl="4" rtl="0" algn="ctr">
              <a:spcBef>
                <a:spcPts val="0"/>
              </a:spcBef>
              <a:spcAft>
                <a:spcPts val="0"/>
              </a:spcAft>
              <a:buSzPts val="12000"/>
              <a:buFont typeface="Orbitron"/>
              <a:buNone/>
              <a:defRPr sz="12000">
                <a:latin typeface="Orbitron"/>
                <a:ea typeface="Orbitron"/>
                <a:cs typeface="Orbitron"/>
                <a:sym typeface="Orbitron"/>
              </a:defRPr>
            </a:lvl5pPr>
            <a:lvl6pPr lvl="5" rtl="0" algn="ctr">
              <a:spcBef>
                <a:spcPts val="0"/>
              </a:spcBef>
              <a:spcAft>
                <a:spcPts val="0"/>
              </a:spcAft>
              <a:buSzPts val="12000"/>
              <a:buFont typeface="Orbitron"/>
              <a:buNone/>
              <a:defRPr sz="12000">
                <a:latin typeface="Orbitron"/>
                <a:ea typeface="Orbitron"/>
                <a:cs typeface="Orbitron"/>
                <a:sym typeface="Orbitron"/>
              </a:defRPr>
            </a:lvl6pPr>
            <a:lvl7pPr lvl="6" rtl="0" algn="ctr">
              <a:spcBef>
                <a:spcPts val="0"/>
              </a:spcBef>
              <a:spcAft>
                <a:spcPts val="0"/>
              </a:spcAft>
              <a:buSzPts val="12000"/>
              <a:buFont typeface="Orbitron"/>
              <a:buNone/>
              <a:defRPr sz="12000">
                <a:latin typeface="Orbitron"/>
                <a:ea typeface="Orbitron"/>
                <a:cs typeface="Orbitron"/>
                <a:sym typeface="Orbitron"/>
              </a:defRPr>
            </a:lvl7pPr>
            <a:lvl8pPr lvl="7" rtl="0" algn="ctr">
              <a:spcBef>
                <a:spcPts val="0"/>
              </a:spcBef>
              <a:spcAft>
                <a:spcPts val="0"/>
              </a:spcAft>
              <a:buSzPts val="12000"/>
              <a:buFont typeface="Orbitron"/>
              <a:buNone/>
              <a:defRPr sz="12000">
                <a:latin typeface="Orbitron"/>
                <a:ea typeface="Orbitron"/>
                <a:cs typeface="Orbitron"/>
                <a:sym typeface="Orbitron"/>
              </a:defRPr>
            </a:lvl8pPr>
            <a:lvl9pPr lvl="8" rtl="0" algn="ctr">
              <a:spcBef>
                <a:spcPts val="0"/>
              </a:spcBef>
              <a:spcAft>
                <a:spcPts val="0"/>
              </a:spcAft>
              <a:buSzPts val="12000"/>
              <a:buFont typeface="Orbitron"/>
              <a:buNone/>
              <a:defRPr sz="12000">
                <a:latin typeface="Orbitron"/>
                <a:ea typeface="Orbitron"/>
                <a:cs typeface="Orbitron"/>
                <a:sym typeface="Orbitron"/>
              </a:defRPr>
            </a:lvl9pPr>
          </a:lstStyle>
          <a:p>
            <a:r>
              <a:t>xx%</a:t>
            </a:r>
          </a:p>
        </p:txBody>
      </p:sp>
      <p:sp>
        <p:nvSpPr>
          <p:cNvPr id="125" name="Google Shape;125;p14"/>
          <p:cNvSpPr txBox="1"/>
          <p:nvPr>
            <p:ph idx="1" type="subTitle"/>
          </p:nvPr>
        </p:nvSpPr>
        <p:spPr>
          <a:xfrm>
            <a:off x="751600" y="1369650"/>
            <a:ext cx="4391100" cy="3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6" name="Google Shape;126;p14"/>
          <p:cNvSpPr txBox="1"/>
          <p:nvPr>
            <p:ph hasCustomPrompt="1" idx="2" type="title"/>
          </p:nvPr>
        </p:nvSpPr>
        <p:spPr>
          <a:xfrm>
            <a:off x="4024250" y="2201575"/>
            <a:ext cx="4391100" cy="57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3500">
                <a:solidFill>
                  <a:schemeClr val="accent3"/>
                </a:solidFill>
              </a:defRPr>
            </a:lvl1pPr>
            <a:lvl2pPr lvl="1" rtl="0" algn="ctr">
              <a:spcBef>
                <a:spcPts val="0"/>
              </a:spcBef>
              <a:spcAft>
                <a:spcPts val="0"/>
              </a:spcAft>
              <a:buSzPts val="12000"/>
              <a:buFont typeface="Orbitron"/>
              <a:buNone/>
              <a:defRPr sz="12000">
                <a:latin typeface="Orbitron"/>
                <a:ea typeface="Orbitron"/>
                <a:cs typeface="Orbitron"/>
                <a:sym typeface="Orbitron"/>
              </a:defRPr>
            </a:lvl2pPr>
            <a:lvl3pPr lvl="2" rtl="0" algn="ctr">
              <a:spcBef>
                <a:spcPts val="0"/>
              </a:spcBef>
              <a:spcAft>
                <a:spcPts val="0"/>
              </a:spcAft>
              <a:buSzPts val="12000"/>
              <a:buFont typeface="Orbitron"/>
              <a:buNone/>
              <a:defRPr sz="12000">
                <a:latin typeface="Orbitron"/>
                <a:ea typeface="Orbitron"/>
                <a:cs typeface="Orbitron"/>
                <a:sym typeface="Orbitron"/>
              </a:defRPr>
            </a:lvl3pPr>
            <a:lvl4pPr lvl="3" rtl="0" algn="ctr">
              <a:spcBef>
                <a:spcPts val="0"/>
              </a:spcBef>
              <a:spcAft>
                <a:spcPts val="0"/>
              </a:spcAft>
              <a:buSzPts val="12000"/>
              <a:buFont typeface="Orbitron"/>
              <a:buNone/>
              <a:defRPr sz="12000">
                <a:latin typeface="Orbitron"/>
                <a:ea typeface="Orbitron"/>
                <a:cs typeface="Orbitron"/>
                <a:sym typeface="Orbitron"/>
              </a:defRPr>
            </a:lvl4pPr>
            <a:lvl5pPr lvl="4" rtl="0" algn="ctr">
              <a:spcBef>
                <a:spcPts val="0"/>
              </a:spcBef>
              <a:spcAft>
                <a:spcPts val="0"/>
              </a:spcAft>
              <a:buSzPts val="12000"/>
              <a:buFont typeface="Orbitron"/>
              <a:buNone/>
              <a:defRPr sz="12000">
                <a:latin typeface="Orbitron"/>
                <a:ea typeface="Orbitron"/>
                <a:cs typeface="Orbitron"/>
                <a:sym typeface="Orbitron"/>
              </a:defRPr>
            </a:lvl5pPr>
            <a:lvl6pPr lvl="5" rtl="0" algn="ctr">
              <a:spcBef>
                <a:spcPts val="0"/>
              </a:spcBef>
              <a:spcAft>
                <a:spcPts val="0"/>
              </a:spcAft>
              <a:buSzPts val="12000"/>
              <a:buFont typeface="Orbitron"/>
              <a:buNone/>
              <a:defRPr sz="12000">
                <a:latin typeface="Orbitron"/>
                <a:ea typeface="Orbitron"/>
                <a:cs typeface="Orbitron"/>
                <a:sym typeface="Orbitron"/>
              </a:defRPr>
            </a:lvl6pPr>
            <a:lvl7pPr lvl="6" rtl="0" algn="ctr">
              <a:spcBef>
                <a:spcPts val="0"/>
              </a:spcBef>
              <a:spcAft>
                <a:spcPts val="0"/>
              </a:spcAft>
              <a:buSzPts val="12000"/>
              <a:buFont typeface="Orbitron"/>
              <a:buNone/>
              <a:defRPr sz="12000">
                <a:latin typeface="Orbitron"/>
                <a:ea typeface="Orbitron"/>
                <a:cs typeface="Orbitron"/>
                <a:sym typeface="Orbitron"/>
              </a:defRPr>
            </a:lvl7pPr>
            <a:lvl8pPr lvl="7" rtl="0" algn="ctr">
              <a:spcBef>
                <a:spcPts val="0"/>
              </a:spcBef>
              <a:spcAft>
                <a:spcPts val="0"/>
              </a:spcAft>
              <a:buSzPts val="12000"/>
              <a:buFont typeface="Orbitron"/>
              <a:buNone/>
              <a:defRPr sz="12000">
                <a:latin typeface="Orbitron"/>
                <a:ea typeface="Orbitron"/>
                <a:cs typeface="Orbitron"/>
                <a:sym typeface="Orbitron"/>
              </a:defRPr>
            </a:lvl8pPr>
            <a:lvl9pPr lvl="8" rtl="0" algn="ctr">
              <a:spcBef>
                <a:spcPts val="0"/>
              </a:spcBef>
              <a:spcAft>
                <a:spcPts val="0"/>
              </a:spcAft>
              <a:buSzPts val="12000"/>
              <a:buFont typeface="Orbitron"/>
              <a:buNone/>
              <a:defRPr sz="12000">
                <a:latin typeface="Orbitron"/>
                <a:ea typeface="Orbitron"/>
                <a:cs typeface="Orbitron"/>
                <a:sym typeface="Orbitron"/>
              </a:defRPr>
            </a:lvl9pPr>
          </a:lstStyle>
          <a:p>
            <a:r>
              <a:t>xx%</a:t>
            </a:r>
          </a:p>
        </p:txBody>
      </p:sp>
      <p:sp>
        <p:nvSpPr>
          <p:cNvPr id="127" name="Google Shape;127;p14"/>
          <p:cNvSpPr txBox="1"/>
          <p:nvPr>
            <p:ph idx="3" type="subTitle"/>
          </p:nvPr>
        </p:nvSpPr>
        <p:spPr>
          <a:xfrm>
            <a:off x="4024250" y="2611400"/>
            <a:ext cx="4391100" cy="3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a:solidFill>
                  <a:schemeClr val="l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8" name="Google Shape;128;p14"/>
          <p:cNvSpPr txBox="1"/>
          <p:nvPr>
            <p:ph hasCustomPrompt="1" idx="4" type="title"/>
          </p:nvPr>
        </p:nvSpPr>
        <p:spPr>
          <a:xfrm>
            <a:off x="713225" y="3440550"/>
            <a:ext cx="4391100" cy="57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3500">
                <a:solidFill>
                  <a:schemeClr val="accent5"/>
                </a:solidFill>
              </a:defRPr>
            </a:lvl1pPr>
            <a:lvl2pPr lvl="1" rtl="0" algn="ctr">
              <a:spcBef>
                <a:spcPts val="0"/>
              </a:spcBef>
              <a:spcAft>
                <a:spcPts val="0"/>
              </a:spcAft>
              <a:buSzPts val="12000"/>
              <a:buFont typeface="Orbitron"/>
              <a:buNone/>
              <a:defRPr sz="12000">
                <a:latin typeface="Orbitron"/>
                <a:ea typeface="Orbitron"/>
                <a:cs typeface="Orbitron"/>
                <a:sym typeface="Orbitron"/>
              </a:defRPr>
            </a:lvl2pPr>
            <a:lvl3pPr lvl="2" rtl="0" algn="ctr">
              <a:spcBef>
                <a:spcPts val="0"/>
              </a:spcBef>
              <a:spcAft>
                <a:spcPts val="0"/>
              </a:spcAft>
              <a:buSzPts val="12000"/>
              <a:buFont typeface="Orbitron"/>
              <a:buNone/>
              <a:defRPr sz="12000">
                <a:latin typeface="Orbitron"/>
                <a:ea typeface="Orbitron"/>
                <a:cs typeface="Orbitron"/>
                <a:sym typeface="Orbitron"/>
              </a:defRPr>
            </a:lvl3pPr>
            <a:lvl4pPr lvl="3" rtl="0" algn="ctr">
              <a:spcBef>
                <a:spcPts val="0"/>
              </a:spcBef>
              <a:spcAft>
                <a:spcPts val="0"/>
              </a:spcAft>
              <a:buSzPts val="12000"/>
              <a:buFont typeface="Orbitron"/>
              <a:buNone/>
              <a:defRPr sz="12000">
                <a:latin typeface="Orbitron"/>
                <a:ea typeface="Orbitron"/>
                <a:cs typeface="Orbitron"/>
                <a:sym typeface="Orbitron"/>
              </a:defRPr>
            </a:lvl4pPr>
            <a:lvl5pPr lvl="4" rtl="0" algn="ctr">
              <a:spcBef>
                <a:spcPts val="0"/>
              </a:spcBef>
              <a:spcAft>
                <a:spcPts val="0"/>
              </a:spcAft>
              <a:buSzPts val="12000"/>
              <a:buFont typeface="Orbitron"/>
              <a:buNone/>
              <a:defRPr sz="12000">
                <a:latin typeface="Orbitron"/>
                <a:ea typeface="Orbitron"/>
                <a:cs typeface="Orbitron"/>
                <a:sym typeface="Orbitron"/>
              </a:defRPr>
            </a:lvl5pPr>
            <a:lvl6pPr lvl="5" rtl="0" algn="ctr">
              <a:spcBef>
                <a:spcPts val="0"/>
              </a:spcBef>
              <a:spcAft>
                <a:spcPts val="0"/>
              </a:spcAft>
              <a:buSzPts val="12000"/>
              <a:buFont typeface="Orbitron"/>
              <a:buNone/>
              <a:defRPr sz="12000">
                <a:latin typeface="Orbitron"/>
                <a:ea typeface="Orbitron"/>
                <a:cs typeface="Orbitron"/>
                <a:sym typeface="Orbitron"/>
              </a:defRPr>
            </a:lvl6pPr>
            <a:lvl7pPr lvl="6" rtl="0" algn="ctr">
              <a:spcBef>
                <a:spcPts val="0"/>
              </a:spcBef>
              <a:spcAft>
                <a:spcPts val="0"/>
              </a:spcAft>
              <a:buSzPts val="12000"/>
              <a:buFont typeface="Orbitron"/>
              <a:buNone/>
              <a:defRPr sz="12000">
                <a:latin typeface="Orbitron"/>
                <a:ea typeface="Orbitron"/>
                <a:cs typeface="Orbitron"/>
                <a:sym typeface="Orbitron"/>
              </a:defRPr>
            </a:lvl7pPr>
            <a:lvl8pPr lvl="7" rtl="0" algn="ctr">
              <a:spcBef>
                <a:spcPts val="0"/>
              </a:spcBef>
              <a:spcAft>
                <a:spcPts val="0"/>
              </a:spcAft>
              <a:buSzPts val="12000"/>
              <a:buFont typeface="Orbitron"/>
              <a:buNone/>
              <a:defRPr sz="12000">
                <a:latin typeface="Orbitron"/>
                <a:ea typeface="Orbitron"/>
                <a:cs typeface="Orbitron"/>
                <a:sym typeface="Orbitron"/>
              </a:defRPr>
            </a:lvl8pPr>
            <a:lvl9pPr lvl="8" rtl="0" algn="ctr">
              <a:spcBef>
                <a:spcPts val="0"/>
              </a:spcBef>
              <a:spcAft>
                <a:spcPts val="0"/>
              </a:spcAft>
              <a:buSzPts val="12000"/>
              <a:buFont typeface="Orbitron"/>
              <a:buNone/>
              <a:defRPr sz="12000">
                <a:latin typeface="Orbitron"/>
                <a:ea typeface="Orbitron"/>
                <a:cs typeface="Orbitron"/>
                <a:sym typeface="Orbitron"/>
              </a:defRPr>
            </a:lvl9pPr>
          </a:lstStyle>
          <a:p>
            <a:r>
              <a:t>xx%</a:t>
            </a:r>
          </a:p>
        </p:txBody>
      </p:sp>
      <p:sp>
        <p:nvSpPr>
          <p:cNvPr id="129" name="Google Shape;129;p14"/>
          <p:cNvSpPr txBox="1"/>
          <p:nvPr>
            <p:ph idx="5" type="subTitle"/>
          </p:nvPr>
        </p:nvSpPr>
        <p:spPr>
          <a:xfrm>
            <a:off x="713550" y="3853150"/>
            <a:ext cx="4391100" cy="30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a:solidFill>
                  <a:schemeClr val="l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30" name="Google Shape;130;p14"/>
          <p:cNvSpPr/>
          <p:nvPr/>
        </p:nvSpPr>
        <p:spPr>
          <a:xfrm rot="8382692">
            <a:off x="364293" y="310685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rot="-5765778">
            <a:off x="1000544" y="2368762"/>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rot="5993930">
            <a:off x="5707752" y="3907159"/>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rot="8380450">
            <a:off x="8023598" y="39220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rot="-5766389">
            <a:off x="7555462" y="132093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rot="5995657">
            <a:off x="5890875" y="91793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bg>
      <p:bgPr>
        <a:gradFill>
          <a:gsLst>
            <a:gs pos="0">
              <a:srgbClr val="F9D8A5"/>
            </a:gs>
            <a:gs pos="60000">
              <a:srgbClr val="F1C888"/>
            </a:gs>
            <a:gs pos="80000">
              <a:srgbClr val="E8BB74"/>
            </a:gs>
            <a:gs pos="100000">
              <a:srgbClr val="F9D8A5"/>
            </a:gs>
          </a:gsLst>
          <a:lin ang="5400700" scaled="0"/>
        </a:gradFill>
      </p:bgPr>
    </p:bg>
    <p:spTree>
      <p:nvGrpSpPr>
        <p:cNvPr id="136" name="Shape 136"/>
        <p:cNvGrpSpPr/>
        <p:nvPr/>
      </p:nvGrpSpPr>
      <p:grpSpPr>
        <a:xfrm>
          <a:off x="0" y="0"/>
          <a:ext cx="0" cy="0"/>
          <a:chOff x="0" y="0"/>
          <a:chExt cx="0" cy="0"/>
        </a:xfrm>
      </p:grpSpPr>
      <p:sp>
        <p:nvSpPr>
          <p:cNvPr id="137" name="Google Shape;137;p15"/>
          <p:cNvSpPr/>
          <p:nvPr/>
        </p:nvSpPr>
        <p:spPr>
          <a:xfrm flipH="1">
            <a:off x="590063" y="417475"/>
            <a:ext cx="6172200" cy="2949600"/>
          </a:xfrm>
          <a:prstGeom prst="wedgeEllipseCallout">
            <a:avLst>
              <a:gd fmla="val -48052" name="adj1"/>
              <a:gd fmla="val 28589"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5"/>
          <p:cNvSpPr/>
          <p:nvPr/>
        </p:nvSpPr>
        <p:spPr>
          <a:xfrm rot="-2419550">
            <a:off x="2429049" y="392108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5"/>
          <p:cNvSpPr/>
          <p:nvPr/>
        </p:nvSpPr>
        <p:spPr>
          <a:xfrm rot="5033611">
            <a:off x="1226180" y="432004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5"/>
          <p:cNvSpPr/>
          <p:nvPr/>
        </p:nvSpPr>
        <p:spPr>
          <a:xfrm rot="-4804343">
            <a:off x="255959" y="454824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
          <p:cNvSpPr txBox="1"/>
          <p:nvPr>
            <p:ph type="title"/>
          </p:nvPr>
        </p:nvSpPr>
        <p:spPr>
          <a:xfrm>
            <a:off x="3616163" y="3651175"/>
            <a:ext cx="3072600" cy="623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2100"/>
            </a:lvl1pPr>
            <a:lvl2pPr lvl="1" rtl="0">
              <a:spcBef>
                <a:spcPts val="0"/>
              </a:spcBef>
              <a:spcAft>
                <a:spcPts val="0"/>
              </a:spcAft>
              <a:buSzPts val="2800"/>
              <a:buNone/>
              <a:defRPr>
                <a:latin typeface="Nunito SemiBold"/>
                <a:ea typeface="Nunito SemiBold"/>
                <a:cs typeface="Nunito SemiBold"/>
                <a:sym typeface="Nunito SemiBold"/>
              </a:defRPr>
            </a:lvl2pPr>
            <a:lvl3pPr lvl="2" rtl="0">
              <a:spcBef>
                <a:spcPts val="0"/>
              </a:spcBef>
              <a:spcAft>
                <a:spcPts val="0"/>
              </a:spcAft>
              <a:buSzPts val="2800"/>
              <a:buNone/>
              <a:defRPr>
                <a:latin typeface="Nunito SemiBold"/>
                <a:ea typeface="Nunito SemiBold"/>
                <a:cs typeface="Nunito SemiBold"/>
                <a:sym typeface="Nunito SemiBold"/>
              </a:defRPr>
            </a:lvl3pPr>
            <a:lvl4pPr lvl="3" rtl="0">
              <a:spcBef>
                <a:spcPts val="0"/>
              </a:spcBef>
              <a:spcAft>
                <a:spcPts val="0"/>
              </a:spcAft>
              <a:buSzPts val="2800"/>
              <a:buNone/>
              <a:defRPr>
                <a:latin typeface="Nunito SemiBold"/>
                <a:ea typeface="Nunito SemiBold"/>
                <a:cs typeface="Nunito SemiBold"/>
                <a:sym typeface="Nunito SemiBold"/>
              </a:defRPr>
            </a:lvl4pPr>
            <a:lvl5pPr lvl="4" rtl="0">
              <a:spcBef>
                <a:spcPts val="0"/>
              </a:spcBef>
              <a:spcAft>
                <a:spcPts val="0"/>
              </a:spcAft>
              <a:buSzPts val="2800"/>
              <a:buNone/>
              <a:defRPr>
                <a:latin typeface="Nunito SemiBold"/>
                <a:ea typeface="Nunito SemiBold"/>
                <a:cs typeface="Nunito SemiBold"/>
                <a:sym typeface="Nunito SemiBold"/>
              </a:defRPr>
            </a:lvl5pPr>
            <a:lvl6pPr lvl="5" rtl="0">
              <a:spcBef>
                <a:spcPts val="0"/>
              </a:spcBef>
              <a:spcAft>
                <a:spcPts val="0"/>
              </a:spcAft>
              <a:buSzPts val="2800"/>
              <a:buNone/>
              <a:defRPr>
                <a:latin typeface="Nunito SemiBold"/>
                <a:ea typeface="Nunito SemiBold"/>
                <a:cs typeface="Nunito SemiBold"/>
                <a:sym typeface="Nunito SemiBold"/>
              </a:defRPr>
            </a:lvl6pPr>
            <a:lvl7pPr lvl="6" rtl="0">
              <a:spcBef>
                <a:spcPts val="0"/>
              </a:spcBef>
              <a:spcAft>
                <a:spcPts val="0"/>
              </a:spcAft>
              <a:buSzPts val="2800"/>
              <a:buNone/>
              <a:defRPr>
                <a:latin typeface="Nunito SemiBold"/>
                <a:ea typeface="Nunito SemiBold"/>
                <a:cs typeface="Nunito SemiBold"/>
                <a:sym typeface="Nunito SemiBold"/>
              </a:defRPr>
            </a:lvl7pPr>
            <a:lvl8pPr lvl="7" rtl="0">
              <a:spcBef>
                <a:spcPts val="0"/>
              </a:spcBef>
              <a:spcAft>
                <a:spcPts val="0"/>
              </a:spcAft>
              <a:buSzPts val="2800"/>
              <a:buNone/>
              <a:defRPr>
                <a:latin typeface="Nunito SemiBold"/>
                <a:ea typeface="Nunito SemiBold"/>
                <a:cs typeface="Nunito SemiBold"/>
                <a:sym typeface="Nunito SemiBold"/>
              </a:defRPr>
            </a:lvl8pPr>
            <a:lvl9pPr lvl="8" rtl="0">
              <a:spcBef>
                <a:spcPts val="0"/>
              </a:spcBef>
              <a:spcAft>
                <a:spcPts val="0"/>
              </a:spcAft>
              <a:buSzPts val="2800"/>
              <a:buNone/>
              <a:defRPr>
                <a:latin typeface="Nunito SemiBold"/>
                <a:ea typeface="Nunito SemiBold"/>
                <a:cs typeface="Nunito SemiBold"/>
                <a:sym typeface="Nunito SemiBold"/>
              </a:defRPr>
            </a:lvl9pPr>
          </a:lstStyle>
          <a:p/>
        </p:txBody>
      </p:sp>
      <p:sp>
        <p:nvSpPr>
          <p:cNvPr id="142" name="Google Shape;142;p15"/>
          <p:cNvSpPr txBox="1"/>
          <p:nvPr>
            <p:ph idx="1" type="subTitle"/>
          </p:nvPr>
        </p:nvSpPr>
        <p:spPr>
          <a:xfrm>
            <a:off x="1015613" y="1286425"/>
            <a:ext cx="5321100" cy="121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bg>
      <p:bgPr>
        <a:gradFill>
          <a:gsLst>
            <a:gs pos="0">
              <a:srgbClr val="F9D8A5"/>
            </a:gs>
            <a:gs pos="77000">
              <a:srgbClr val="F1C888"/>
            </a:gs>
            <a:gs pos="89000">
              <a:srgbClr val="E8BB74"/>
            </a:gs>
            <a:gs pos="100000">
              <a:schemeClr val="accent2"/>
            </a:gs>
          </a:gsLst>
          <a:lin ang="5400700" scaled="0"/>
        </a:gradFill>
      </p:bgPr>
    </p:bg>
    <p:spTree>
      <p:nvGrpSpPr>
        <p:cNvPr id="143" name="Shape 143"/>
        <p:cNvGrpSpPr/>
        <p:nvPr/>
      </p:nvGrpSpPr>
      <p:grpSpPr>
        <a:xfrm>
          <a:off x="0" y="0"/>
          <a:ext cx="0" cy="0"/>
          <a:chOff x="0" y="0"/>
          <a:chExt cx="0" cy="0"/>
        </a:xfrm>
      </p:grpSpPr>
      <p:sp>
        <p:nvSpPr>
          <p:cNvPr id="144" name="Google Shape;14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16"/>
          <p:cNvSpPr/>
          <p:nvPr/>
        </p:nvSpPr>
        <p:spPr>
          <a:xfrm flipH="1" rot="2417308">
            <a:off x="173047" y="3474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6"/>
          <p:cNvSpPr/>
          <p:nvPr/>
        </p:nvSpPr>
        <p:spPr>
          <a:xfrm flipH="1" rot="4806070">
            <a:off x="989655" y="21719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6"/>
          <p:cNvSpPr/>
          <p:nvPr/>
        </p:nvSpPr>
        <p:spPr>
          <a:xfrm flipH="1" rot="-5033611">
            <a:off x="8230991" y="45409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6"/>
          <p:cNvSpPr/>
          <p:nvPr/>
        </p:nvSpPr>
        <p:spPr>
          <a:xfrm flipH="1" rot="4804343">
            <a:off x="8514678" y="151081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bg>
      <p:bgPr>
        <a:gradFill>
          <a:gsLst>
            <a:gs pos="0">
              <a:srgbClr val="F9D8A5"/>
            </a:gs>
            <a:gs pos="77000">
              <a:srgbClr val="F1C888"/>
            </a:gs>
            <a:gs pos="89000">
              <a:srgbClr val="E8BB74"/>
            </a:gs>
            <a:gs pos="100000">
              <a:schemeClr val="accent2"/>
            </a:gs>
          </a:gsLst>
          <a:lin ang="5400700" scaled="0"/>
        </a:gradFill>
      </p:bgPr>
    </p:bg>
    <p:spTree>
      <p:nvGrpSpPr>
        <p:cNvPr id="149" name="Shape 149"/>
        <p:cNvGrpSpPr/>
        <p:nvPr/>
      </p:nvGrpSpPr>
      <p:grpSpPr>
        <a:xfrm>
          <a:off x="0" y="0"/>
          <a:ext cx="0" cy="0"/>
          <a:chOff x="0" y="0"/>
          <a:chExt cx="0" cy="0"/>
        </a:xfrm>
      </p:grpSpPr>
      <p:sp>
        <p:nvSpPr>
          <p:cNvPr id="150" name="Google Shape;150;p17"/>
          <p:cNvSpPr txBox="1"/>
          <p:nvPr>
            <p:ph idx="1" type="body"/>
          </p:nvPr>
        </p:nvSpPr>
        <p:spPr>
          <a:xfrm>
            <a:off x="1989300" y="1696525"/>
            <a:ext cx="5165400" cy="24384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sz="1600"/>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51" name="Google Shape;151;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2" name="Google Shape;152;p17"/>
          <p:cNvSpPr/>
          <p:nvPr/>
        </p:nvSpPr>
        <p:spPr>
          <a:xfrm rot="8382692">
            <a:off x="364293" y="3744727"/>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rot="-5765778">
            <a:off x="895769" y="2850087"/>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p:nvPr/>
        </p:nvSpPr>
        <p:spPr>
          <a:xfrm rot="5993930">
            <a:off x="316602" y="1297259"/>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7"/>
          <p:cNvSpPr/>
          <p:nvPr/>
        </p:nvSpPr>
        <p:spPr>
          <a:xfrm rot="8380450">
            <a:off x="8604173" y="93513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rot="-5766389">
            <a:off x="8422237" y="354183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rot="5995657">
            <a:off x="7929225" y="233805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5">
    <p:bg>
      <p:bgPr>
        <a:gradFill>
          <a:gsLst>
            <a:gs pos="0">
              <a:srgbClr val="F9D8A5"/>
            </a:gs>
            <a:gs pos="77000">
              <a:srgbClr val="F1C888"/>
            </a:gs>
            <a:gs pos="89000">
              <a:srgbClr val="E8BB74"/>
            </a:gs>
            <a:gs pos="100000">
              <a:schemeClr val="accent2"/>
            </a:gs>
          </a:gsLst>
          <a:lin ang="5400700" scaled="0"/>
        </a:gradFill>
      </p:bgPr>
    </p:bg>
    <p:spTree>
      <p:nvGrpSpPr>
        <p:cNvPr id="158" name="Shape 158"/>
        <p:cNvGrpSpPr/>
        <p:nvPr/>
      </p:nvGrpSpPr>
      <p:grpSpPr>
        <a:xfrm>
          <a:off x="0" y="0"/>
          <a:ext cx="0" cy="0"/>
          <a:chOff x="0" y="0"/>
          <a:chExt cx="0" cy="0"/>
        </a:xfrm>
      </p:grpSpPr>
      <p:sp>
        <p:nvSpPr>
          <p:cNvPr id="159" name="Google Shape;159;p18"/>
          <p:cNvSpPr txBox="1"/>
          <p:nvPr>
            <p:ph type="title"/>
          </p:nvPr>
        </p:nvSpPr>
        <p:spPr>
          <a:xfrm>
            <a:off x="4730025" y="1382013"/>
            <a:ext cx="3677700" cy="1474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8"/>
          <p:cNvSpPr txBox="1"/>
          <p:nvPr>
            <p:ph idx="1" type="subTitle"/>
          </p:nvPr>
        </p:nvSpPr>
        <p:spPr>
          <a:xfrm>
            <a:off x="4718400" y="2980588"/>
            <a:ext cx="2907600" cy="93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1" name="Google Shape;161;p18"/>
          <p:cNvSpPr/>
          <p:nvPr/>
        </p:nvSpPr>
        <p:spPr>
          <a:xfrm rot="-1406332">
            <a:off x="762077" y="588365"/>
            <a:ext cx="309978" cy="30997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p:nvPr/>
        </p:nvSpPr>
        <p:spPr>
          <a:xfrm rot="5993930">
            <a:off x="439627" y="1362309"/>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8"/>
          <p:cNvSpPr/>
          <p:nvPr/>
        </p:nvSpPr>
        <p:spPr>
          <a:xfrm rot="-7527830">
            <a:off x="8315611" y="3877518"/>
            <a:ext cx="405902" cy="405902"/>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rot="4232859">
            <a:off x="7905621" y="4564814"/>
            <a:ext cx="309889" cy="30988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
    <p:bg>
      <p:bgPr>
        <a:gradFill>
          <a:gsLst>
            <a:gs pos="0">
              <a:srgbClr val="F9D8A5"/>
            </a:gs>
            <a:gs pos="60000">
              <a:srgbClr val="F1C888"/>
            </a:gs>
            <a:gs pos="80000">
              <a:srgbClr val="E8BB74"/>
            </a:gs>
            <a:gs pos="100000">
              <a:srgbClr val="F9D8A5"/>
            </a:gs>
          </a:gsLst>
          <a:lin ang="5400700" scaled="0"/>
        </a:gradFill>
      </p:bgPr>
    </p:bg>
    <p:spTree>
      <p:nvGrpSpPr>
        <p:cNvPr id="165" name="Shape 165"/>
        <p:cNvGrpSpPr/>
        <p:nvPr/>
      </p:nvGrpSpPr>
      <p:grpSpPr>
        <a:xfrm>
          <a:off x="0" y="0"/>
          <a:ext cx="0" cy="0"/>
          <a:chOff x="0" y="0"/>
          <a:chExt cx="0" cy="0"/>
        </a:xfrm>
      </p:grpSpPr>
      <p:sp>
        <p:nvSpPr>
          <p:cNvPr id="166" name="Google Shape;166;p19"/>
          <p:cNvSpPr txBox="1"/>
          <p:nvPr>
            <p:ph type="title"/>
          </p:nvPr>
        </p:nvSpPr>
        <p:spPr>
          <a:xfrm>
            <a:off x="713225" y="445495"/>
            <a:ext cx="7698600" cy="5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p:txBody>
      </p:sp>
      <p:sp>
        <p:nvSpPr>
          <p:cNvPr id="167" name="Google Shape;167;p19"/>
          <p:cNvSpPr txBox="1"/>
          <p:nvPr>
            <p:ph idx="1" type="subTitle"/>
          </p:nvPr>
        </p:nvSpPr>
        <p:spPr>
          <a:xfrm>
            <a:off x="2019300" y="4053975"/>
            <a:ext cx="5105400" cy="64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8" name="Google Shape;168;p19"/>
          <p:cNvSpPr/>
          <p:nvPr/>
        </p:nvSpPr>
        <p:spPr>
          <a:xfrm rot="8382692">
            <a:off x="691743" y="443385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rot="-5765778">
            <a:off x="1495844" y="2773887"/>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rot="5993930">
            <a:off x="411852" y="1112009"/>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rot="8380450">
            <a:off x="8604173" y="93513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rot="-5766389">
            <a:off x="8422237" y="354183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rot="5995657">
            <a:off x="7929225" y="233805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9">
    <p:bg>
      <p:bgPr>
        <a:gradFill>
          <a:gsLst>
            <a:gs pos="0">
              <a:srgbClr val="F9D8A5"/>
            </a:gs>
            <a:gs pos="77000">
              <a:srgbClr val="F1C888"/>
            </a:gs>
            <a:gs pos="89000">
              <a:srgbClr val="E8BB74"/>
            </a:gs>
            <a:gs pos="100000">
              <a:schemeClr val="accent2"/>
            </a:gs>
          </a:gsLst>
          <a:lin ang="5400700" scaled="0"/>
        </a:gradFill>
      </p:bgPr>
    </p:bg>
    <p:spTree>
      <p:nvGrpSpPr>
        <p:cNvPr id="174" name="Shape 174"/>
        <p:cNvGrpSpPr/>
        <p:nvPr/>
      </p:nvGrpSpPr>
      <p:grpSpPr>
        <a:xfrm>
          <a:off x="0" y="0"/>
          <a:ext cx="0" cy="0"/>
          <a:chOff x="0" y="0"/>
          <a:chExt cx="0" cy="0"/>
        </a:xfrm>
      </p:grpSpPr>
      <p:sp>
        <p:nvSpPr>
          <p:cNvPr id="175" name="Google Shape;175;p20"/>
          <p:cNvSpPr txBox="1"/>
          <p:nvPr>
            <p:ph type="title"/>
          </p:nvPr>
        </p:nvSpPr>
        <p:spPr>
          <a:xfrm>
            <a:off x="5612550" y="1421100"/>
            <a:ext cx="2151900" cy="933300"/>
          </a:xfrm>
          <a:prstGeom prst="rect">
            <a:avLst/>
          </a:prstGeom>
        </p:spPr>
        <p:txBody>
          <a:bodyPr anchorCtr="0" anchor="t" bIns="91425" lIns="91425" spcFirstLastPara="1" rIns="91425" wrap="square" tIns="91425">
            <a:noAutofit/>
          </a:bodyPr>
          <a:lstStyle>
            <a:lvl1pPr lvl="0" rtl="0" algn="r">
              <a:lnSpc>
                <a:spcPct val="97900"/>
              </a:lnSpc>
              <a:spcBef>
                <a:spcPts val="0"/>
              </a:spcBef>
              <a:spcAft>
                <a:spcPts val="0"/>
              </a:spcAft>
              <a:buSzPts val="2800"/>
              <a:buNone/>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p:txBody>
      </p:sp>
      <p:sp>
        <p:nvSpPr>
          <p:cNvPr id="176" name="Google Shape;176;p20"/>
          <p:cNvSpPr txBox="1"/>
          <p:nvPr>
            <p:ph idx="1" type="subTitle"/>
          </p:nvPr>
        </p:nvSpPr>
        <p:spPr>
          <a:xfrm>
            <a:off x="4918961" y="2620228"/>
            <a:ext cx="2845500" cy="1122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77" name="Google Shape;177;p20"/>
          <p:cNvSpPr/>
          <p:nvPr/>
        </p:nvSpPr>
        <p:spPr>
          <a:xfrm flipH="1" rot="-8382692">
            <a:off x="8262134" y="41422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flipH="1" rot="-8380450">
            <a:off x="4371217" y="58108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flipH="1" rot="5766389">
            <a:off x="620047" y="3534863"/>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p:nvPr/>
        </p:nvSpPr>
        <p:spPr>
          <a:xfrm flipH="1" rot="-5995657">
            <a:off x="324276" y="144548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F9D8A5"/>
            </a:gs>
            <a:gs pos="64000">
              <a:srgbClr val="F1C888"/>
            </a:gs>
            <a:gs pos="80000">
              <a:srgbClr val="E8BB74"/>
            </a:gs>
            <a:gs pos="100000">
              <a:srgbClr val="F9D8A5"/>
            </a:gs>
          </a:gsLst>
          <a:lin ang="5400012" scaled="0"/>
        </a:gradFill>
      </p:bgPr>
    </p:bg>
    <p:spTree>
      <p:nvGrpSpPr>
        <p:cNvPr id="19" name="Shape 19"/>
        <p:cNvGrpSpPr/>
        <p:nvPr/>
      </p:nvGrpSpPr>
      <p:grpSpPr>
        <a:xfrm>
          <a:off x="0" y="0"/>
          <a:ext cx="0" cy="0"/>
          <a:chOff x="0" y="0"/>
          <a:chExt cx="0" cy="0"/>
        </a:xfrm>
      </p:grpSpPr>
      <p:sp>
        <p:nvSpPr>
          <p:cNvPr id="20" name="Google Shape;20;p3"/>
          <p:cNvSpPr/>
          <p:nvPr/>
        </p:nvSpPr>
        <p:spPr>
          <a:xfrm>
            <a:off x="4429238" y="589800"/>
            <a:ext cx="2023200" cy="1399200"/>
          </a:xfrm>
          <a:prstGeom prst="wedgeEllipseCallout">
            <a:avLst>
              <a:gd fmla="val -59224" name="adj1"/>
              <a:gd fmla="val 44349"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txBox="1"/>
          <p:nvPr>
            <p:ph type="title"/>
          </p:nvPr>
        </p:nvSpPr>
        <p:spPr>
          <a:xfrm>
            <a:off x="4777400" y="2602990"/>
            <a:ext cx="2599500" cy="990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Clr>
                <a:srgbClr val="4A649D"/>
              </a:buClr>
              <a:buSzPts val="3600"/>
              <a:buNone/>
              <a:defRPr sz="3600">
                <a:solidFill>
                  <a:srgbClr val="4A649D"/>
                </a:solidFill>
              </a:defRPr>
            </a:lvl2pPr>
            <a:lvl3pPr lvl="2" rtl="0" algn="ctr">
              <a:spcBef>
                <a:spcPts val="0"/>
              </a:spcBef>
              <a:spcAft>
                <a:spcPts val="0"/>
              </a:spcAft>
              <a:buClr>
                <a:srgbClr val="4A649D"/>
              </a:buClr>
              <a:buSzPts val="3600"/>
              <a:buNone/>
              <a:defRPr sz="3600">
                <a:solidFill>
                  <a:srgbClr val="4A649D"/>
                </a:solidFill>
              </a:defRPr>
            </a:lvl3pPr>
            <a:lvl4pPr lvl="3" rtl="0" algn="ctr">
              <a:spcBef>
                <a:spcPts val="0"/>
              </a:spcBef>
              <a:spcAft>
                <a:spcPts val="0"/>
              </a:spcAft>
              <a:buClr>
                <a:srgbClr val="4A649D"/>
              </a:buClr>
              <a:buSzPts val="3600"/>
              <a:buNone/>
              <a:defRPr sz="3600">
                <a:solidFill>
                  <a:srgbClr val="4A649D"/>
                </a:solidFill>
              </a:defRPr>
            </a:lvl4pPr>
            <a:lvl5pPr lvl="4" rtl="0" algn="ctr">
              <a:spcBef>
                <a:spcPts val="0"/>
              </a:spcBef>
              <a:spcAft>
                <a:spcPts val="0"/>
              </a:spcAft>
              <a:buClr>
                <a:srgbClr val="4A649D"/>
              </a:buClr>
              <a:buSzPts val="3600"/>
              <a:buNone/>
              <a:defRPr sz="3600">
                <a:solidFill>
                  <a:srgbClr val="4A649D"/>
                </a:solidFill>
              </a:defRPr>
            </a:lvl5pPr>
            <a:lvl6pPr lvl="5" rtl="0" algn="ctr">
              <a:spcBef>
                <a:spcPts val="0"/>
              </a:spcBef>
              <a:spcAft>
                <a:spcPts val="0"/>
              </a:spcAft>
              <a:buClr>
                <a:srgbClr val="4A649D"/>
              </a:buClr>
              <a:buSzPts val="3600"/>
              <a:buNone/>
              <a:defRPr sz="3600">
                <a:solidFill>
                  <a:srgbClr val="4A649D"/>
                </a:solidFill>
              </a:defRPr>
            </a:lvl6pPr>
            <a:lvl7pPr lvl="6" rtl="0" algn="ctr">
              <a:spcBef>
                <a:spcPts val="0"/>
              </a:spcBef>
              <a:spcAft>
                <a:spcPts val="0"/>
              </a:spcAft>
              <a:buClr>
                <a:srgbClr val="4A649D"/>
              </a:buClr>
              <a:buSzPts val="3600"/>
              <a:buNone/>
              <a:defRPr sz="3600">
                <a:solidFill>
                  <a:srgbClr val="4A649D"/>
                </a:solidFill>
              </a:defRPr>
            </a:lvl7pPr>
            <a:lvl8pPr lvl="7" rtl="0" algn="ctr">
              <a:spcBef>
                <a:spcPts val="0"/>
              </a:spcBef>
              <a:spcAft>
                <a:spcPts val="0"/>
              </a:spcAft>
              <a:buClr>
                <a:srgbClr val="4A649D"/>
              </a:buClr>
              <a:buSzPts val="3600"/>
              <a:buNone/>
              <a:defRPr sz="3600">
                <a:solidFill>
                  <a:srgbClr val="4A649D"/>
                </a:solidFill>
              </a:defRPr>
            </a:lvl8pPr>
            <a:lvl9pPr lvl="8" rtl="0" algn="ctr">
              <a:spcBef>
                <a:spcPts val="0"/>
              </a:spcBef>
              <a:spcAft>
                <a:spcPts val="0"/>
              </a:spcAft>
              <a:buClr>
                <a:srgbClr val="4A649D"/>
              </a:buClr>
              <a:buSzPts val="3600"/>
              <a:buNone/>
              <a:defRPr sz="3600">
                <a:solidFill>
                  <a:srgbClr val="4A649D"/>
                </a:solidFill>
              </a:defRPr>
            </a:lvl9pPr>
          </a:lstStyle>
          <a:p/>
        </p:txBody>
      </p:sp>
      <p:sp>
        <p:nvSpPr>
          <p:cNvPr id="22" name="Google Shape;22;p3"/>
          <p:cNvSpPr txBox="1"/>
          <p:nvPr>
            <p:ph hasCustomPrompt="1" idx="2" type="title"/>
          </p:nvPr>
        </p:nvSpPr>
        <p:spPr>
          <a:xfrm>
            <a:off x="4777388" y="974700"/>
            <a:ext cx="1326900" cy="629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solidFill>
                  <a:schemeClr val="accent3"/>
                </a:solidFill>
              </a:defRPr>
            </a:lvl1pPr>
            <a:lvl2pPr lvl="1" rtl="0" algn="ctr">
              <a:spcBef>
                <a:spcPts val="0"/>
              </a:spcBef>
              <a:spcAft>
                <a:spcPts val="0"/>
              </a:spcAft>
              <a:buClr>
                <a:srgbClr val="4A649D"/>
              </a:buClr>
              <a:buSzPts val="6000"/>
              <a:buNone/>
              <a:defRPr sz="6000">
                <a:solidFill>
                  <a:srgbClr val="4A649D"/>
                </a:solidFill>
              </a:defRPr>
            </a:lvl2pPr>
            <a:lvl3pPr lvl="2" rtl="0" algn="ctr">
              <a:spcBef>
                <a:spcPts val="0"/>
              </a:spcBef>
              <a:spcAft>
                <a:spcPts val="0"/>
              </a:spcAft>
              <a:buClr>
                <a:srgbClr val="4A649D"/>
              </a:buClr>
              <a:buSzPts val="6000"/>
              <a:buNone/>
              <a:defRPr sz="6000">
                <a:solidFill>
                  <a:srgbClr val="4A649D"/>
                </a:solidFill>
              </a:defRPr>
            </a:lvl3pPr>
            <a:lvl4pPr lvl="3" rtl="0" algn="ctr">
              <a:spcBef>
                <a:spcPts val="0"/>
              </a:spcBef>
              <a:spcAft>
                <a:spcPts val="0"/>
              </a:spcAft>
              <a:buClr>
                <a:srgbClr val="4A649D"/>
              </a:buClr>
              <a:buSzPts val="6000"/>
              <a:buNone/>
              <a:defRPr sz="6000">
                <a:solidFill>
                  <a:srgbClr val="4A649D"/>
                </a:solidFill>
              </a:defRPr>
            </a:lvl4pPr>
            <a:lvl5pPr lvl="4" rtl="0" algn="ctr">
              <a:spcBef>
                <a:spcPts val="0"/>
              </a:spcBef>
              <a:spcAft>
                <a:spcPts val="0"/>
              </a:spcAft>
              <a:buClr>
                <a:srgbClr val="4A649D"/>
              </a:buClr>
              <a:buSzPts val="6000"/>
              <a:buNone/>
              <a:defRPr sz="6000">
                <a:solidFill>
                  <a:srgbClr val="4A649D"/>
                </a:solidFill>
              </a:defRPr>
            </a:lvl5pPr>
            <a:lvl6pPr lvl="5" rtl="0" algn="ctr">
              <a:spcBef>
                <a:spcPts val="0"/>
              </a:spcBef>
              <a:spcAft>
                <a:spcPts val="0"/>
              </a:spcAft>
              <a:buClr>
                <a:srgbClr val="4A649D"/>
              </a:buClr>
              <a:buSzPts val="6000"/>
              <a:buNone/>
              <a:defRPr sz="6000">
                <a:solidFill>
                  <a:srgbClr val="4A649D"/>
                </a:solidFill>
              </a:defRPr>
            </a:lvl6pPr>
            <a:lvl7pPr lvl="6" rtl="0" algn="ctr">
              <a:spcBef>
                <a:spcPts val="0"/>
              </a:spcBef>
              <a:spcAft>
                <a:spcPts val="0"/>
              </a:spcAft>
              <a:buClr>
                <a:srgbClr val="4A649D"/>
              </a:buClr>
              <a:buSzPts val="6000"/>
              <a:buNone/>
              <a:defRPr sz="6000">
                <a:solidFill>
                  <a:srgbClr val="4A649D"/>
                </a:solidFill>
              </a:defRPr>
            </a:lvl7pPr>
            <a:lvl8pPr lvl="7" rtl="0" algn="ctr">
              <a:spcBef>
                <a:spcPts val="0"/>
              </a:spcBef>
              <a:spcAft>
                <a:spcPts val="0"/>
              </a:spcAft>
              <a:buClr>
                <a:srgbClr val="4A649D"/>
              </a:buClr>
              <a:buSzPts val="6000"/>
              <a:buNone/>
              <a:defRPr sz="6000">
                <a:solidFill>
                  <a:srgbClr val="4A649D"/>
                </a:solidFill>
              </a:defRPr>
            </a:lvl8pPr>
            <a:lvl9pPr lvl="8" rtl="0" algn="ctr">
              <a:spcBef>
                <a:spcPts val="0"/>
              </a:spcBef>
              <a:spcAft>
                <a:spcPts val="0"/>
              </a:spcAft>
              <a:buClr>
                <a:srgbClr val="4A649D"/>
              </a:buClr>
              <a:buSzPts val="6000"/>
              <a:buNone/>
              <a:defRPr sz="6000">
                <a:solidFill>
                  <a:srgbClr val="4A649D"/>
                </a:solidFill>
              </a:defRPr>
            </a:lvl9pPr>
          </a:lstStyle>
          <a:p>
            <a:r>
              <a:t>xx%</a:t>
            </a:r>
          </a:p>
        </p:txBody>
      </p:sp>
      <p:sp>
        <p:nvSpPr>
          <p:cNvPr id="23" name="Google Shape;23;p3"/>
          <p:cNvSpPr txBox="1"/>
          <p:nvPr>
            <p:ph idx="1" type="subTitle"/>
          </p:nvPr>
        </p:nvSpPr>
        <p:spPr>
          <a:xfrm>
            <a:off x="4777388" y="3617950"/>
            <a:ext cx="24567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 name="Google Shape;24;p3"/>
          <p:cNvSpPr/>
          <p:nvPr/>
        </p:nvSpPr>
        <p:spPr>
          <a:xfrm rot="-2417308">
            <a:off x="7241413" y="60295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4806070">
            <a:off x="8527228" y="122769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2419550">
            <a:off x="2455870" y="101788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033611">
            <a:off x="420776" y="45409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rot="-4804343">
            <a:off x="1067305" y="127799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5">
    <p:bg>
      <p:bgPr>
        <a:gradFill>
          <a:gsLst>
            <a:gs pos="0">
              <a:srgbClr val="F9D8A5"/>
            </a:gs>
            <a:gs pos="77000">
              <a:srgbClr val="F1C888"/>
            </a:gs>
            <a:gs pos="89000">
              <a:srgbClr val="E8BB74"/>
            </a:gs>
            <a:gs pos="100000">
              <a:schemeClr val="accent2"/>
            </a:gs>
          </a:gsLst>
          <a:lin ang="5400700" scaled="0"/>
        </a:gradFill>
      </p:bgPr>
    </p:bg>
    <p:spTree>
      <p:nvGrpSpPr>
        <p:cNvPr id="181" name="Shape 181"/>
        <p:cNvGrpSpPr/>
        <p:nvPr/>
      </p:nvGrpSpPr>
      <p:grpSpPr>
        <a:xfrm>
          <a:off x="0" y="0"/>
          <a:ext cx="0" cy="0"/>
          <a:chOff x="0" y="0"/>
          <a:chExt cx="0" cy="0"/>
        </a:xfrm>
      </p:grpSpPr>
      <p:sp>
        <p:nvSpPr>
          <p:cNvPr id="182" name="Google Shape;182;p21"/>
          <p:cNvSpPr txBox="1"/>
          <p:nvPr>
            <p:ph type="title"/>
          </p:nvPr>
        </p:nvSpPr>
        <p:spPr>
          <a:xfrm>
            <a:off x="1397906" y="1410679"/>
            <a:ext cx="2076300" cy="913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p:txBody>
      </p:sp>
      <p:sp>
        <p:nvSpPr>
          <p:cNvPr id="183" name="Google Shape;183;p21"/>
          <p:cNvSpPr txBox="1"/>
          <p:nvPr>
            <p:ph idx="1" type="subTitle"/>
          </p:nvPr>
        </p:nvSpPr>
        <p:spPr>
          <a:xfrm>
            <a:off x="1397906" y="2609921"/>
            <a:ext cx="2845500" cy="11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84" name="Google Shape;184;p21"/>
          <p:cNvSpPr/>
          <p:nvPr/>
        </p:nvSpPr>
        <p:spPr>
          <a:xfrm rot="8382692">
            <a:off x="558268" y="41422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p:nvPr/>
        </p:nvSpPr>
        <p:spPr>
          <a:xfrm rot="8380450">
            <a:off x="5594273" y="84755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rot="-5766389">
            <a:off x="8208937" y="3306263"/>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rot="5995657">
            <a:off x="8067675" y="227580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bg>
      <p:bgPr>
        <a:gradFill>
          <a:gsLst>
            <a:gs pos="0">
              <a:srgbClr val="F9D8A5"/>
            </a:gs>
            <a:gs pos="77000">
              <a:srgbClr val="F1C888"/>
            </a:gs>
            <a:gs pos="89000">
              <a:srgbClr val="E8BB74"/>
            </a:gs>
            <a:gs pos="100000">
              <a:schemeClr val="accent2"/>
            </a:gs>
          </a:gsLst>
          <a:lin ang="5400700" scaled="0"/>
        </a:gradFill>
      </p:bgPr>
    </p:bg>
    <p:spTree>
      <p:nvGrpSpPr>
        <p:cNvPr id="188" name="Shape 188"/>
        <p:cNvGrpSpPr/>
        <p:nvPr/>
      </p:nvGrpSpPr>
      <p:grpSpPr>
        <a:xfrm>
          <a:off x="0" y="0"/>
          <a:ext cx="0" cy="0"/>
          <a:chOff x="0" y="0"/>
          <a:chExt cx="0" cy="0"/>
        </a:xfrm>
      </p:grpSpPr>
      <p:sp>
        <p:nvSpPr>
          <p:cNvPr id="189" name="Google Shape;189;p22"/>
          <p:cNvSpPr txBox="1"/>
          <p:nvPr>
            <p:ph idx="1" type="subTitle"/>
          </p:nvPr>
        </p:nvSpPr>
        <p:spPr>
          <a:xfrm>
            <a:off x="1114425" y="1341250"/>
            <a:ext cx="2578500" cy="53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A649D"/>
              </a:buClr>
              <a:buSzPts val="1800"/>
              <a:buFont typeface="Orbitron"/>
              <a:buNone/>
              <a:defRPr b="1" sz="2000">
                <a:solidFill>
                  <a:srgbClr val="D34B39"/>
                </a:solidFill>
                <a:latin typeface="Orbitron"/>
                <a:ea typeface="Orbitron"/>
                <a:cs typeface="Orbitron"/>
                <a:sym typeface="Orbitron"/>
              </a:defRPr>
            </a:lvl1pPr>
            <a:lvl2pPr lvl="1"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2pPr>
            <a:lvl3pPr lvl="2"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3pPr>
            <a:lvl4pPr lvl="3"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4pPr>
            <a:lvl5pPr lvl="4"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5pPr>
            <a:lvl6pPr lvl="5"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6pPr>
            <a:lvl7pPr lvl="6"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7pPr>
            <a:lvl8pPr lvl="7"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8pPr>
            <a:lvl9pPr lvl="8" rtl="0" algn="ctr">
              <a:lnSpc>
                <a:spcPct val="100000"/>
              </a:lnSpc>
              <a:spcBef>
                <a:spcPts val="1600"/>
              </a:spcBef>
              <a:spcAft>
                <a:spcPts val="1600"/>
              </a:spcAft>
              <a:buClr>
                <a:srgbClr val="4A649D"/>
              </a:buClr>
              <a:buSzPts val="1400"/>
              <a:buFont typeface="Orbitron"/>
              <a:buNone/>
              <a:defRPr b="1">
                <a:solidFill>
                  <a:srgbClr val="4A649D"/>
                </a:solidFill>
                <a:latin typeface="Orbitron"/>
                <a:ea typeface="Orbitron"/>
                <a:cs typeface="Orbitron"/>
                <a:sym typeface="Orbitron"/>
              </a:defRPr>
            </a:lvl9pPr>
          </a:lstStyle>
          <a:p/>
        </p:txBody>
      </p:sp>
      <p:sp>
        <p:nvSpPr>
          <p:cNvPr id="190" name="Google Shape;190;p22"/>
          <p:cNvSpPr txBox="1"/>
          <p:nvPr>
            <p:ph idx="2" type="subTitle"/>
          </p:nvPr>
        </p:nvSpPr>
        <p:spPr>
          <a:xfrm>
            <a:off x="5414400" y="3417700"/>
            <a:ext cx="2582400" cy="53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A649D"/>
              </a:buClr>
              <a:buSzPts val="1800"/>
              <a:buFont typeface="Orbitron"/>
              <a:buNone/>
              <a:defRPr b="1" sz="2000">
                <a:solidFill>
                  <a:srgbClr val="4A649D"/>
                </a:solidFill>
                <a:latin typeface="Orbitron"/>
                <a:ea typeface="Orbitron"/>
                <a:cs typeface="Orbitron"/>
                <a:sym typeface="Orbitron"/>
              </a:defRPr>
            </a:lvl1pPr>
            <a:lvl2pPr lvl="1"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2pPr>
            <a:lvl3pPr lvl="2"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3pPr>
            <a:lvl4pPr lvl="3"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4pPr>
            <a:lvl5pPr lvl="4"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5pPr>
            <a:lvl6pPr lvl="5"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6pPr>
            <a:lvl7pPr lvl="6"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7pPr>
            <a:lvl8pPr lvl="7"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8pPr>
            <a:lvl9pPr lvl="8" rtl="0" algn="ctr">
              <a:lnSpc>
                <a:spcPct val="100000"/>
              </a:lnSpc>
              <a:spcBef>
                <a:spcPts val="1600"/>
              </a:spcBef>
              <a:spcAft>
                <a:spcPts val="1600"/>
              </a:spcAft>
              <a:buClr>
                <a:srgbClr val="4A649D"/>
              </a:buClr>
              <a:buSzPts val="1400"/>
              <a:buFont typeface="Orbitron"/>
              <a:buNone/>
              <a:defRPr b="1">
                <a:solidFill>
                  <a:srgbClr val="4A649D"/>
                </a:solidFill>
                <a:latin typeface="Orbitron"/>
                <a:ea typeface="Orbitron"/>
                <a:cs typeface="Orbitron"/>
                <a:sym typeface="Orbitron"/>
              </a:defRPr>
            </a:lvl9pPr>
          </a:lstStyle>
          <a:p/>
        </p:txBody>
      </p:sp>
      <p:sp>
        <p:nvSpPr>
          <p:cNvPr id="191" name="Google Shape;191;p22"/>
          <p:cNvSpPr txBox="1"/>
          <p:nvPr>
            <p:ph idx="3" type="subTitle"/>
          </p:nvPr>
        </p:nvSpPr>
        <p:spPr>
          <a:xfrm>
            <a:off x="689025" y="1802725"/>
            <a:ext cx="3429300" cy="6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2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2" name="Google Shape;192;p22"/>
          <p:cNvSpPr txBox="1"/>
          <p:nvPr>
            <p:ph idx="4" type="subTitle"/>
          </p:nvPr>
        </p:nvSpPr>
        <p:spPr>
          <a:xfrm>
            <a:off x="4991100" y="3881575"/>
            <a:ext cx="34290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lt2"/>
                </a:solidFill>
              </a:defRPr>
            </a:lvl1pPr>
            <a:lvl2pPr lvl="1" rtl="0" algn="ctr">
              <a:lnSpc>
                <a:spcPct val="100000"/>
              </a:lnSpc>
              <a:spcBef>
                <a:spcPts val="12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3" name="Google Shape;193;p22"/>
          <p:cNvSpPr/>
          <p:nvPr/>
        </p:nvSpPr>
        <p:spPr>
          <a:xfrm rot="8382692">
            <a:off x="315668" y="4378827"/>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2"/>
          <p:cNvSpPr/>
          <p:nvPr/>
        </p:nvSpPr>
        <p:spPr>
          <a:xfrm rot="-5765778">
            <a:off x="627319" y="3173937"/>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rot="8380450">
            <a:off x="8604173" y="93513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rot="5995657">
            <a:off x="8161800" y="204250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3">
    <p:bg>
      <p:bgPr>
        <a:gradFill>
          <a:gsLst>
            <a:gs pos="0">
              <a:srgbClr val="F9D8A5"/>
            </a:gs>
            <a:gs pos="77000">
              <a:srgbClr val="F1C888"/>
            </a:gs>
            <a:gs pos="89000">
              <a:srgbClr val="E8BB74"/>
            </a:gs>
            <a:gs pos="100000">
              <a:schemeClr val="accent2"/>
            </a:gs>
          </a:gsLst>
          <a:lin ang="5400700" scaled="0"/>
        </a:gradFill>
      </p:bgPr>
    </p:bg>
    <p:spTree>
      <p:nvGrpSpPr>
        <p:cNvPr id="198" name="Shape 198"/>
        <p:cNvGrpSpPr/>
        <p:nvPr/>
      </p:nvGrpSpPr>
      <p:grpSpPr>
        <a:xfrm>
          <a:off x="0" y="0"/>
          <a:ext cx="0" cy="0"/>
          <a:chOff x="0" y="0"/>
          <a:chExt cx="0" cy="0"/>
        </a:xfrm>
      </p:grpSpPr>
      <p:sp>
        <p:nvSpPr>
          <p:cNvPr id="199" name="Google Shape;199;p23"/>
          <p:cNvSpPr txBox="1"/>
          <p:nvPr>
            <p:ph idx="1" type="body"/>
          </p:nvPr>
        </p:nvSpPr>
        <p:spPr>
          <a:xfrm>
            <a:off x="903663" y="1886875"/>
            <a:ext cx="3598500" cy="2682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600"/>
            </a:lvl1pPr>
            <a:lvl2pPr indent="-304800" lvl="1" marL="914400" rtl="0">
              <a:spcBef>
                <a:spcPts val="10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00" name="Google Shape;200;p23"/>
          <p:cNvSpPr txBox="1"/>
          <p:nvPr>
            <p:ph idx="2" type="body"/>
          </p:nvPr>
        </p:nvSpPr>
        <p:spPr>
          <a:xfrm>
            <a:off x="4489438" y="1886875"/>
            <a:ext cx="3598500" cy="2682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sz="1600"/>
            </a:lvl1pPr>
            <a:lvl2pPr indent="-304800" lvl="1" marL="914400" rtl="0">
              <a:spcBef>
                <a:spcPts val="1000"/>
              </a:spcBef>
              <a:spcAft>
                <a:spcPts val="0"/>
              </a:spcAft>
              <a:buClr>
                <a:schemeClr val="lt2"/>
              </a:buClr>
              <a:buSzPts val="1200"/>
              <a:buChar char="○"/>
              <a:defRPr sz="1200"/>
            </a:lvl2pPr>
            <a:lvl3pPr indent="-304800" lvl="2" marL="1371600" rtl="0">
              <a:spcBef>
                <a:spcPts val="1600"/>
              </a:spcBef>
              <a:spcAft>
                <a:spcPts val="0"/>
              </a:spcAft>
              <a:buClr>
                <a:schemeClr val="lt2"/>
              </a:buClr>
              <a:buSzPts val="1200"/>
              <a:buChar char="■"/>
              <a:defRPr sz="1200"/>
            </a:lvl3pPr>
            <a:lvl4pPr indent="-304800" lvl="3" marL="1828800" rtl="0">
              <a:spcBef>
                <a:spcPts val="1600"/>
              </a:spcBef>
              <a:spcAft>
                <a:spcPts val="0"/>
              </a:spcAft>
              <a:buClr>
                <a:schemeClr val="lt2"/>
              </a:buClr>
              <a:buSzPts val="1200"/>
              <a:buChar char="●"/>
              <a:defRPr sz="1200"/>
            </a:lvl4pPr>
            <a:lvl5pPr indent="-304800" lvl="4" marL="2286000" rtl="0">
              <a:spcBef>
                <a:spcPts val="1600"/>
              </a:spcBef>
              <a:spcAft>
                <a:spcPts val="0"/>
              </a:spcAft>
              <a:buClr>
                <a:schemeClr val="lt2"/>
              </a:buClr>
              <a:buSzPts val="1200"/>
              <a:buChar char="○"/>
              <a:defRPr sz="1200"/>
            </a:lvl5pPr>
            <a:lvl6pPr indent="-304800" lvl="5" marL="2743200" rtl="0">
              <a:spcBef>
                <a:spcPts val="1600"/>
              </a:spcBef>
              <a:spcAft>
                <a:spcPts val="0"/>
              </a:spcAft>
              <a:buClr>
                <a:schemeClr val="lt2"/>
              </a:buClr>
              <a:buSzPts val="1200"/>
              <a:buChar char="■"/>
              <a:defRPr sz="1200"/>
            </a:lvl6pPr>
            <a:lvl7pPr indent="-304800" lvl="6" marL="3200400" rtl="0">
              <a:spcBef>
                <a:spcPts val="1600"/>
              </a:spcBef>
              <a:spcAft>
                <a:spcPts val="0"/>
              </a:spcAft>
              <a:buClr>
                <a:schemeClr val="lt2"/>
              </a:buClr>
              <a:buSzPts val="1200"/>
              <a:buChar char="●"/>
              <a:defRPr sz="1200"/>
            </a:lvl7pPr>
            <a:lvl8pPr indent="-304800" lvl="7" marL="3657600" rtl="0">
              <a:spcBef>
                <a:spcPts val="1600"/>
              </a:spcBef>
              <a:spcAft>
                <a:spcPts val="0"/>
              </a:spcAft>
              <a:buClr>
                <a:schemeClr val="lt2"/>
              </a:buClr>
              <a:buSzPts val="1200"/>
              <a:buChar char="○"/>
              <a:defRPr sz="1200"/>
            </a:lvl8pPr>
            <a:lvl9pPr indent="-304800" lvl="8" marL="4114800" rtl="0">
              <a:spcBef>
                <a:spcPts val="1600"/>
              </a:spcBef>
              <a:spcAft>
                <a:spcPts val="1600"/>
              </a:spcAft>
              <a:buClr>
                <a:schemeClr val="lt2"/>
              </a:buClr>
              <a:buSzPts val="1200"/>
              <a:buChar char="■"/>
              <a:defRPr sz="1200"/>
            </a:lvl9pPr>
          </a:lstStyle>
          <a:p/>
        </p:txBody>
      </p:sp>
      <p:sp>
        <p:nvSpPr>
          <p:cNvPr id="201" name="Google Shape;201;p23"/>
          <p:cNvSpPr txBox="1"/>
          <p:nvPr>
            <p:ph type="title"/>
          </p:nvPr>
        </p:nvSpPr>
        <p:spPr>
          <a:xfrm>
            <a:off x="1355913" y="1338750"/>
            <a:ext cx="26385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000">
                <a:solidFill>
                  <a:schemeClr val="accent3"/>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02" name="Google Shape;202;p23"/>
          <p:cNvSpPr txBox="1"/>
          <p:nvPr>
            <p:ph idx="3" type="title"/>
          </p:nvPr>
        </p:nvSpPr>
        <p:spPr>
          <a:xfrm>
            <a:off x="4902513" y="1338750"/>
            <a:ext cx="26385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2000">
                <a:solidFill>
                  <a:schemeClr val="accent3"/>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03" name="Google Shape;203;p23"/>
          <p:cNvSpPr/>
          <p:nvPr/>
        </p:nvSpPr>
        <p:spPr>
          <a:xfrm rot="8382692">
            <a:off x="364293" y="3744727"/>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rot="-5765778">
            <a:off x="312694" y="4516962"/>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rot="8380450">
            <a:off x="8614498" y="113515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rot="-5766389">
            <a:off x="8432562" y="198563"/>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txBox="1"/>
          <p:nvPr>
            <p:ph idx="4"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4">
    <p:bg>
      <p:bgPr>
        <a:gradFill>
          <a:gsLst>
            <a:gs pos="0">
              <a:srgbClr val="F9D8A5"/>
            </a:gs>
            <a:gs pos="77000">
              <a:srgbClr val="F1C888"/>
            </a:gs>
            <a:gs pos="89000">
              <a:srgbClr val="E8BB74"/>
            </a:gs>
            <a:gs pos="100000">
              <a:schemeClr val="accent2"/>
            </a:gs>
          </a:gsLst>
          <a:lin ang="5400700" scaled="0"/>
        </a:gradFill>
      </p:bgPr>
    </p:bg>
    <p:spTree>
      <p:nvGrpSpPr>
        <p:cNvPr id="208" name="Shape 208"/>
        <p:cNvGrpSpPr/>
        <p:nvPr/>
      </p:nvGrpSpPr>
      <p:grpSpPr>
        <a:xfrm>
          <a:off x="0" y="0"/>
          <a:ext cx="0" cy="0"/>
          <a:chOff x="0" y="0"/>
          <a:chExt cx="0" cy="0"/>
        </a:xfrm>
      </p:grpSpPr>
      <p:sp>
        <p:nvSpPr>
          <p:cNvPr id="209" name="Google Shape;209;p24"/>
          <p:cNvSpPr txBox="1"/>
          <p:nvPr>
            <p:ph idx="1" type="body"/>
          </p:nvPr>
        </p:nvSpPr>
        <p:spPr>
          <a:xfrm>
            <a:off x="713225" y="1401250"/>
            <a:ext cx="3670200" cy="3187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Font typeface="Lato"/>
              <a:buChar char="■"/>
              <a:defRPr sz="1200">
                <a:latin typeface="Lato"/>
                <a:ea typeface="Lato"/>
                <a:cs typeface="Lato"/>
                <a:sym typeface="Lato"/>
              </a:defRPr>
            </a:lvl9pPr>
          </a:lstStyle>
          <a:p/>
        </p:txBody>
      </p:sp>
      <p:sp>
        <p:nvSpPr>
          <p:cNvPr id="210" name="Google Shape;210;p24"/>
          <p:cNvSpPr txBox="1"/>
          <p:nvPr>
            <p:ph idx="2" type="body"/>
          </p:nvPr>
        </p:nvSpPr>
        <p:spPr>
          <a:xfrm>
            <a:off x="4688225" y="1848924"/>
            <a:ext cx="3848700" cy="2739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1"/>
              </a:buClr>
              <a:buSzPts val="1400"/>
              <a:buChar char="●"/>
              <a:defRPr sz="1400"/>
            </a:lvl1pPr>
            <a:lvl2pPr indent="-304800" lvl="1" marL="914400" rtl="0">
              <a:spcBef>
                <a:spcPts val="1600"/>
              </a:spcBef>
              <a:spcAft>
                <a:spcPts val="0"/>
              </a:spcAft>
              <a:buClr>
                <a:schemeClr val="lt2"/>
              </a:buClr>
              <a:buSzPts val="1200"/>
              <a:buChar char="○"/>
              <a:defRPr sz="1200"/>
            </a:lvl2pPr>
            <a:lvl3pPr indent="-304800" lvl="2" marL="1371600" rtl="0">
              <a:spcBef>
                <a:spcPts val="1600"/>
              </a:spcBef>
              <a:spcAft>
                <a:spcPts val="0"/>
              </a:spcAft>
              <a:buClr>
                <a:schemeClr val="lt2"/>
              </a:buClr>
              <a:buSzPts val="1200"/>
              <a:buChar char="■"/>
              <a:defRPr sz="1200"/>
            </a:lvl3pPr>
            <a:lvl4pPr indent="-304800" lvl="3" marL="1828800" rtl="0">
              <a:spcBef>
                <a:spcPts val="1600"/>
              </a:spcBef>
              <a:spcAft>
                <a:spcPts val="0"/>
              </a:spcAft>
              <a:buClr>
                <a:schemeClr val="lt2"/>
              </a:buClr>
              <a:buSzPts val="1200"/>
              <a:buChar char="●"/>
              <a:defRPr sz="1200"/>
            </a:lvl4pPr>
            <a:lvl5pPr indent="-304800" lvl="4" marL="2286000" rtl="0">
              <a:spcBef>
                <a:spcPts val="1600"/>
              </a:spcBef>
              <a:spcAft>
                <a:spcPts val="0"/>
              </a:spcAft>
              <a:buClr>
                <a:schemeClr val="lt2"/>
              </a:buClr>
              <a:buSzPts val="1200"/>
              <a:buChar char="○"/>
              <a:defRPr sz="1200"/>
            </a:lvl5pPr>
            <a:lvl6pPr indent="-304800" lvl="5" marL="2743200" rtl="0">
              <a:spcBef>
                <a:spcPts val="1600"/>
              </a:spcBef>
              <a:spcAft>
                <a:spcPts val="0"/>
              </a:spcAft>
              <a:buClr>
                <a:schemeClr val="lt2"/>
              </a:buClr>
              <a:buSzPts val="1200"/>
              <a:buChar char="■"/>
              <a:defRPr sz="1200"/>
            </a:lvl6pPr>
            <a:lvl7pPr indent="-304800" lvl="6" marL="3200400" rtl="0">
              <a:spcBef>
                <a:spcPts val="1600"/>
              </a:spcBef>
              <a:spcAft>
                <a:spcPts val="0"/>
              </a:spcAft>
              <a:buClr>
                <a:schemeClr val="lt2"/>
              </a:buClr>
              <a:buSzPts val="1200"/>
              <a:buChar char="●"/>
              <a:defRPr sz="1200"/>
            </a:lvl7pPr>
            <a:lvl8pPr indent="-304800" lvl="7" marL="3657600" rtl="0">
              <a:spcBef>
                <a:spcPts val="1600"/>
              </a:spcBef>
              <a:spcAft>
                <a:spcPts val="0"/>
              </a:spcAft>
              <a:buClr>
                <a:schemeClr val="lt2"/>
              </a:buClr>
              <a:buSzPts val="1200"/>
              <a:buChar char="○"/>
              <a:defRPr sz="1200"/>
            </a:lvl8pPr>
            <a:lvl9pPr indent="-304800" lvl="8" marL="4114800" rtl="0">
              <a:spcBef>
                <a:spcPts val="1600"/>
              </a:spcBef>
              <a:spcAft>
                <a:spcPts val="1600"/>
              </a:spcAft>
              <a:buClr>
                <a:schemeClr val="lt2"/>
              </a:buClr>
              <a:buSzPts val="1200"/>
              <a:buFont typeface="Lato"/>
              <a:buChar char="■"/>
              <a:defRPr sz="1200">
                <a:latin typeface="Lato"/>
                <a:ea typeface="Lato"/>
                <a:cs typeface="Lato"/>
                <a:sym typeface="Lato"/>
              </a:defRPr>
            </a:lvl9pPr>
          </a:lstStyle>
          <a:p/>
        </p:txBody>
      </p:sp>
      <p:sp>
        <p:nvSpPr>
          <p:cNvPr id="211" name="Google Shape;211;p24"/>
          <p:cNvSpPr txBox="1"/>
          <p:nvPr>
            <p:ph idx="3" type="subTitle"/>
          </p:nvPr>
        </p:nvSpPr>
        <p:spPr>
          <a:xfrm>
            <a:off x="713225" y="1074400"/>
            <a:ext cx="7704000" cy="32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Font typeface="Lato"/>
              <a:buNone/>
              <a:defRPr>
                <a:latin typeface="Lato"/>
                <a:ea typeface="Lato"/>
                <a:cs typeface="Lato"/>
                <a:sym typeface="Lato"/>
              </a:defRPr>
            </a:lvl9pPr>
          </a:lstStyle>
          <a:p/>
        </p:txBody>
      </p:sp>
      <p:sp>
        <p:nvSpPr>
          <p:cNvPr id="212" name="Google Shape;212;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13" name="Google Shape;213;p24"/>
          <p:cNvSpPr/>
          <p:nvPr/>
        </p:nvSpPr>
        <p:spPr>
          <a:xfrm rot="8380450">
            <a:off x="8604173" y="93513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rot="-5766389">
            <a:off x="8208937" y="4446713"/>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rot="5995657">
            <a:off x="7910175" y="30923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bg>
      <p:bgPr>
        <a:gradFill>
          <a:gsLst>
            <a:gs pos="0">
              <a:srgbClr val="F9D8A5"/>
            </a:gs>
            <a:gs pos="77000">
              <a:srgbClr val="F1C888"/>
            </a:gs>
            <a:gs pos="89000">
              <a:srgbClr val="E8BB74"/>
            </a:gs>
            <a:gs pos="100000">
              <a:schemeClr val="accent2"/>
            </a:gs>
          </a:gsLst>
          <a:lin ang="5400700" scaled="0"/>
        </a:gradFill>
      </p:bgPr>
    </p:bg>
    <p:spTree>
      <p:nvGrpSpPr>
        <p:cNvPr id="216" name="Shape 216"/>
        <p:cNvGrpSpPr/>
        <p:nvPr/>
      </p:nvGrpSpPr>
      <p:grpSpPr>
        <a:xfrm>
          <a:off x="0" y="0"/>
          <a:ext cx="0" cy="0"/>
          <a:chOff x="0" y="0"/>
          <a:chExt cx="0" cy="0"/>
        </a:xfrm>
      </p:grpSpPr>
      <p:sp>
        <p:nvSpPr>
          <p:cNvPr id="217" name="Google Shape;217;p25"/>
          <p:cNvSpPr txBox="1"/>
          <p:nvPr>
            <p:ph idx="1" type="subTitle"/>
          </p:nvPr>
        </p:nvSpPr>
        <p:spPr>
          <a:xfrm>
            <a:off x="1059150" y="2995725"/>
            <a:ext cx="2148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4A649D"/>
              </a:buClr>
              <a:buSzPts val="1800"/>
              <a:buFont typeface="Orbitron"/>
              <a:buNone/>
              <a:defRPr b="1" sz="2100">
                <a:latin typeface="Orbitron"/>
                <a:ea typeface="Orbitron"/>
                <a:cs typeface="Orbitron"/>
                <a:sym typeface="Orbitron"/>
              </a:defRPr>
            </a:lvl1pPr>
            <a:lvl2pPr lvl="1"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2pPr>
            <a:lvl3pPr lvl="2"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3pPr>
            <a:lvl4pPr lvl="3"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4pPr>
            <a:lvl5pPr lvl="4"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5pPr>
            <a:lvl6pPr lvl="5"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6pPr>
            <a:lvl7pPr lvl="6"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7pPr>
            <a:lvl8pPr lvl="7"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8pPr>
            <a:lvl9pPr lvl="8" rtl="0" algn="ctr">
              <a:spcBef>
                <a:spcPts val="1600"/>
              </a:spcBef>
              <a:spcAft>
                <a:spcPts val="1600"/>
              </a:spcAft>
              <a:buClr>
                <a:srgbClr val="4A649D"/>
              </a:buClr>
              <a:buSzPts val="1800"/>
              <a:buFont typeface="Orbitron"/>
              <a:buNone/>
              <a:defRPr b="1" sz="1800">
                <a:solidFill>
                  <a:srgbClr val="4A649D"/>
                </a:solidFill>
                <a:latin typeface="Orbitron"/>
                <a:ea typeface="Orbitron"/>
                <a:cs typeface="Orbitron"/>
                <a:sym typeface="Orbitron"/>
              </a:defRPr>
            </a:lvl9pPr>
          </a:lstStyle>
          <a:p/>
        </p:txBody>
      </p:sp>
      <p:sp>
        <p:nvSpPr>
          <p:cNvPr id="218" name="Google Shape;218;p25"/>
          <p:cNvSpPr txBox="1"/>
          <p:nvPr>
            <p:ph idx="2" type="subTitle"/>
          </p:nvPr>
        </p:nvSpPr>
        <p:spPr>
          <a:xfrm>
            <a:off x="1059150" y="3402975"/>
            <a:ext cx="2148900" cy="933600"/>
          </a:xfrm>
          <a:prstGeom prst="rect">
            <a:avLst/>
          </a:prstGeom>
        </p:spPr>
        <p:txBody>
          <a:bodyPr anchorCtr="0" anchor="t" bIns="91425" lIns="91425" spcFirstLastPara="1" rIns="91425" wrap="square" tIns="91425">
            <a:noAutofit/>
          </a:bodyPr>
          <a:lstStyle>
            <a:lvl1pPr lvl="0" rtl="0" algn="ctr">
              <a:lnSpc>
                <a:spcPct val="100000"/>
              </a:lnSpc>
              <a:spcBef>
                <a:spcPts val="30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19" name="Google Shape;219;p25"/>
          <p:cNvSpPr txBox="1"/>
          <p:nvPr>
            <p:ph idx="3" type="subTitle"/>
          </p:nvPr>
        </p:nvSpPr>
        <p:spPr>
          <a:xfrm>
            <a:off x="3497550" y="2995725"/>
            <a:ext cx="2148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4A649D"/>
              </a:buClr>
              <a:buSzPts val="1800"/>
              <a:buFont typeface="Orbitron"/>
              <a:buNone/>
              <a:defRPr b="1" sz="2100">
                <a:solidFill>
                  <a:srgbClr val="4A649D"/>
                </a:solidFill>
                <a:latin typeface="Orbitron"/>
                <a:ea typeface="Orbitron"/>
                <a:cs typeface="Orbitron"/>
                <a:sym typeface="Orbitron"/>
              </a:defRPr>
            </a:lvl1pPr>
            <a:lvl2pPr lvl="1"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2pPr>
            <a:lvl3pPr lvl="2"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3pPr>
            <a:lvl4pPr lvl="3"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4pPr>
            <a:lvl5pPr lvl="4"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5pPr>
            <a:lvl6pPr lvl="5"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6pPr>
            <a:lvl7pPr lvl="6"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7pPr>
            <a:lvl8pPr lvl="7"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8pPr>
            <a:lvl9pPr lvl="8" rtl="0" algn="ctr">
              <a:spcBef>
                <a:spcPts val="1600"/>
              </a:spcBef>
              <a:spcAft>
                <a:spcPts val="1600"/>
              </a:spcAft>
              <a:buClr>
                <a:srgbClr val="4A649D"/>
              </a:buClr>
              <a:buSzPts val="1800"/>
              <a:buFont typeface="Orbitron"/>
              <a:buNone/>
              <a:defRPr b="1" sz="1800">
                <a:solidFill>
                  <a:srgbClr val="4A649D"/>
                </a:solidFill>
                <a:latin typeface="Orbitron"/>
                <a:ea typeface="Orbitron"/>
                <a:cs typeface="Orbitron"/>
                <a:sym typeface="Orbitron"/>
              </a:defRPr>
            </a:lvl9pPr>
          </a:lstStyle>
          <a:p/>
        </p:txBody>
      </p:sp>
      <p:sp>
        <p:nvSpPr>
          <p:cNvPr id="220" name="Google Shape;220;p25"/>
          <p:cNvSpPr txBox="1"/>
          <p:nvPr>
            <p:ph idx="4" type="subTitle"/>
          </p:nvPr>
        </p:nvSpPr>
        <p:spPr>
          <a:xfrm>
            <a:off x="3497550" y="3402975"/>
            <a:ext cx="2148900" cy="933600"/>
          </a:xfrm>
          <a:prstGeom prst="rect">
            <a:avLst/>
          </a:prstGeom>
        </p:spPr>
        <p:txBody>
          <a:bodyPr anchorCtr="0" anchor="t" bIns="91425" lIns="91425" spcFirstLastPara="1" rIns="91425" wrap="square" tIns="91425">
            <a:noAutofit/>
          </a:bodyPr>
          <a:lstStyle>
            <a:lvl1pPr lvl="0" rtl="0" algn="ctr">
              <a:lnSpc>
                <a:spcPct val="100000"/>
              </a:lnSpc>
              <a:spcBef>
                <a:spcPts val="30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21" name="Google Shape;221;p25"/>
          <p:cNvSpPr txBox="1"/>
          <p:nvPr>
            <p:ph idx="5" type="subTitle"/>
          </p:nvPr>
        </p:nvSpPr>
        <p:spPr>
          <a:xfrm>
            <a:off x="5935950" y="2984146"/>
            <a:ext cx="2148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4A649D"/>
              </a:buClr>
              <a:buSzPts val="1800"/>
              <a:buFont typeface="Orbitron"/>
              <a:buNone/>
              <a:defRPr b="1" sz="2100">
                <a:solidFill>
                  <a:srgbClr val="D34B39"/>
                </a:solidFill>
                <a:latin typeface="Orbitron"/>
                <a:ea typeface="Orbitron"/>
                <a:cs typeface="Orbitron"/>
                <a:sym typeface="Orbitron"/>
              </a:defRPr>
            </a:lvl1pPr>
            <a:lvl2pPr lvl="1"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2pPr>
            <a:lvl3pPr lvl="2"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3pPr>
            <a:lvl4pPr lvl="3"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4pPr>
            <a:lvl5pPr lvl="4"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5pPr>
            <a:lvl6pPr lvl="5"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6pPr>
            <a:lvl7pPr lvl="6"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7pPr>
            <a:lvl8pPr lvl="7" rtl="0" algn="ctr">
              <a:spcBef>
                <a:spcPts val="1600"/>
              </a:spcBef>
              <a:spcAft>
                <a:spcPts val="0"/>
              </a:spcAft>
              <a:buClr>
                <a:srgbClr val="4A649D"/>
              </a:buClr>
              <a:buSzPts val="1800"/>
              <a:buFont typeface="Orbitron"/>
              <a:buNone/>
              <a:defRPr b="1" sz="1800">
                <a:solidFill>
                  <a:srgbClr val="4A649D"/>
                </a:solidFill>
                <a:latin typeface="Orbitron"/>
                <a:ea typeface="Orbitron"/>
                <a:cs typeface="Orbitron"/>
                <a:sym typeface="Orbitron"/>
              </a:defRPr>
            </a:lvl8pPr>
            <a:lvl9pPr lvl="8" rtl="0" algn="ctr">
              <a:spcBef>
                <a:spcPts val="1600"/>
              </a:spcBef>
              <a:spcAft>
                <a:spcPts val="1600"/>
              </a:spcAft>
              <a:buClr>
                <a:srgbClr val="4A649D"/>
              </a:buClr>
              <a:buSzPts val="1800"/>
              <a:buFont typeface="Orbitron"/>
              <a:buNone/>
              <a:defRPr b="1" sz="1800">
                <a:solidFill>
                  <a:srgbClr val="4A649D"/>
                </a:solidFill>
                <a:latin typeface="Orbitron"/>
                <a:ea typeface="Orbitron"/>
                <a:cs typeface="Orbitron"/>
                <a:sym typeface="Orbitron"/>
              </a:defRPr>
            </a:lvl9pPr>
          </a:lstStyle>
          <a:p/>
        </p:txBody>
      </p:sp>
      <p:sp>
        <p:nvSpPr>
          <p:cNvPr id="222" name="Google Shape;222;p25"/>
          <p:cNvSpPr txBox="1"/>
          <p:nvPr>
            <p:ph idx="6" type="subTitle"/>
          </p:nvPr>
        </p:nvSpPr>
        <p:spPr>
          <a:xfrm>
            <a:off x="5935950" y="3391396"/>
            <a:ext cx="2148900" cy="933600"/>
          </a:xfrm>
          <a:prstGeom prst="rect">
            <a:avLst/>
          </a:prstGeom>
        </p:spPr>
        <p:txBody>
          <a:bodyPr anchorCtr="0" anchor="t" bIns="91425" lIns="91425" spcFirstLastPara="1" rIns="91425" wrap="square" tIns="91425">
            <a:noAutofit/>
          </a:bodyPr>
          <a:lstStyle>
            <a:lvl1pPr lvl="0" rtl="0" algn="ctr">
              <a:lnSpc>
                <a:spcPct val="100000"/>
              </a:lnSpc>
              <a:spcBef>
                <a:spcPts val="30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23" name="Google Shape;223;p25"/>
          <p:cNvSpPr/>
          <p:nvPr/>
        </p:nvSpPr>
        <p:spPr>
          <a:xfrm rot="-2417308">
            <a:off x="8475442" y="3474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5"/>
          <p:cNvSpPr/>
          <p:nvPr/>
        </p:nvSpPr>
        <p:spPr>
          <a:xfrm rot="-4806070">
            <a:off x="8530057" y="1033469"/>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5"/>
          <p:cNvSpPr/>
          <p:nvPr/>
        </p:nvSpPr>
        <p:spPr>
          <a:xfrm rot="-2419550">
            <a:off x="342424" y="463038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5"/>
          <p:cNvSpPr/>
          <p:nvPr/>
        </p:nvSpPr>
        <p:spPr>
          <a:xfrm rot="-4804343">
            <a:off x="289084" y="386461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1">
    <p:bg>
      <p:bgPr>
        <a:gradFill>
          <a:gsLst>
            <a:gs pos="0">
              <a:srgbClr val="F9D8A5"/>
            </a:gs>
            <a:gs pos="77000">
              <a:srgbClr val="F1C888"/>
            </a:gs>
            <a:gs pos="89000">
              <a:srgbClr val="E8BB74"/>
            </a:gs>
            <a:gs pos="100000">
              <a:schemeClr val="accent2"/>
            </a:gs>
          </a:gsLst>
          <a:lin ang="5400700" scaled="0"/>
        </a:gradFill>
      </p:bgPr>
    </p:bg>
    <p:spTree>
      <p:nvGrpSpPr>
        <p:cNvPr id="228" name="Shape 228"/>
        <p:cNvGrpSpPr/>
        <p:nvPr/>
      </p:nvGrpSpPr>
      <p:grpSpPr>
        <a:xfrm>
          <a:off x="0" y="0"/>
          <a:ext cx="0" cy="0"/>
          <a:chOff x="0" y="0"/>
          <a:chExt cx="0" cy="0"/>
        </a:xfrm>
      </p:grpSpPr>
      <p:sp>
        <p:nvSpPr>
          <p:cNvPr id="229" name="Google Shape;229;p26"/>
          <p:cNvSpPr txBox="1"/>
          <p:nvPr>
            <p:ph idx="1" type="subTitle"/>
          </p:nvPr>
        </p:nvSpPr>
        <p:spPr>
          <a:xfrm>
            <a:off x="5004088" y="3607014"/>
            <a:ext cx="2385000" cy="30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2100">
                <a:solidFill>
                  <a:schemeClr val="accent4"/>
                </a:solidFill>
                <a:latin typeface="Orbitron"/>
                <a:ea typeface="Orbitron"/>
                <a:cs typeface="Orbitron"/>
                <a:sym typeface="Orbitron"/>
              </a:defRPr>
            </a:lvl1pPr>
            <a:lvl2pPr lvl="1" rtl="0">
              <a:lnSpc>
                <a:spcPct val="100000"/>
              </a:lnSpc>
              <a:spcBef>
                <a:spcPts val="0"/>
              </a:spcBef>
              <a:spcAft>
                <a:spcPts val="0"/>
              </a:spcAft>
              <a:buNone/>
              <a:defRPr b="1" sz="2100">
                <a:solidFill>
                  <a:schemeClr val="accent4"/>
                </a:solidFill>
                <a:latin typeface="Orbitron"/>
                <a:ea typeface="Orbitron"/>
                <a:cs typeface="Orbitron"/>
                <a:sym typeface="Orbitron"/>
              </a:defRPr>
            </a:lvl2pPr>
            <a:lvl3pPr lvl="2" rtl="0">
              <a:lnSpc>
                <a:spcPct val="100000"/>
              </a:lnSpc>
              <a:spcBef>
                <a:spcPts val="0"/>
              </a:spcBef>
              <a:spcAft>
                <a:spcPts val="0"/>
              </a:spcAft>
              <a:buNone/>
              <a:defRPr b="1" sz="2100">
                <a:solidFill>
                  <a:schemeClr val="accent4"/>
                </a:solidFill>
                <a:latin typeface="Orbitron"/>
                <a:ea typeface="Orbitron"/>
                <a:cs typeface="Orbitron"/>
                <a:sym typeface="Orbitron"/>
              </a:defRPr>
            </a:lvl3pPr>
            <a:lvl4pPr lvl="3" rtl="0">
              <a:lnSpc>
                <a:spcPct val="100000"/>
              </a:lnSpc>
              <a:spcBef>
                <a:spcPts val="0"/>
              </a:spcBef>
              <a:spcAft>
                <a:spcPts val="0"/>
              </a:spcAft>
              <a:buNone/>
              <a:defRPr b="1" sz="2100">
                <a:solidFill>
                  <a:schemeClr val="accent4"/>
                </a:solidFill>
                <a:latin typeface="Orbitron"/>
                <a:ea typeface="Orbitron"/>
                <a:cs typeface="Orbitron"/>
                <a:sym typeface="Orbitron"/>
              </a:defRPr>
            </a:lvl4pPr>
            <a:lvl5pPr lvl="4" rtl="0">
              <a:lnSpc>
                <a:spcPct val="100000"/>
              </a:lnSpc>
              <a:spcBef>
                <a:spcPts val="0"/>
              </a:spcBef>
              <a:spcAft>
                <a:spcPts val="0"/>
              </a:spcAft>
              <a:buNone/>
              <a:defRPr b="1" sz="2100">
                <a:solidFill>
                  <a:schemeClr val="accent4"/>
                </a:solidFill>
                <a:latin typeface="Orbitron"/>
                <a:ea typeface="Orbitron"/>
                <a:cs typeface="Orbitron"/>
                <a:sym typeface="Orbitron"/>
              </a:defRPr>
            </a:lvl5pPr>
            <a:lvl6pPr lvl="5" rtl="0">
              <a:lnSpc>
                <a:spcPct val="100000"/>
              </a:lnSpc>
              <a:spcBef>
                <a:spcPts val="0"/>
              </a:spcBef>
              <a:spcAft>
                <a:spcPts val="0"/>
              </a:spcAft>
              <a:buNone/>
              <a:defRPr b="1" sz="2100">
                <a:solidFill>
                  <a:schemeClr val="accent4"/>
                </a:solidFill>
                <a:latin typeface="Orbitron"/>
                <a:ea typeface="Orbitron"/>
                <a:cs typeface="Orbitron"/>
                <a:sym typeface="Orbitron"/>
              </a:defRPr>
            </a:lvl6pPr>
            <a:lvl7pPr lvl="6" rtl="0">
              <a:lnSpc>
                <a:spcPct val="100000"/>
              </a:lnSpc>
              <a:spcBef>
                <a:spcPts val="0"/>
              </a:spcBef>
              <a:spcAft>
                <a:spcPts val="0"/>
              </a:spcAft>
              <a:buNone/>
              <a:defRPr b="1" sz="2100">
                <a:solidFill>
                  <a:schemeClr val="accent4"/>
                </a:solidFill>
                <a:latin typeface="Orbitron"/>
                <a:ea typeface="Orbitron"/>
                <a:cs typeface="Orbitron"/>
                <a:sym typeface="Orbitron"/>
              </a:defRPr>
            </a:lvl7pPr>
            <a:lvl8pPr lvl="7" rtl="0">
              <a:lnSpc>
                <a:spcPct val="100000"/>
              </a:lnSpc>
              <a:spcBef>
                <a:spcPts val="0"/>
              </a:spcBef>
              <a:spcAft>
                <a:spcPts val="0"/>
              </a:spcAft>
              <a:buNone/>
              <a:defRPr b="1" sz="2100">
                <a:solidFill>
                  <a:schemeClr val="accent4"/>
                </a:solidFill>
                <a:latin typeface="Orbitron"/>
                <a:ea typeface="Orbitron"/>
                <a:cs typeface="Orbitron"/>
                <a:sym typeface="Orbitron"/>
              </a:defRPr>
            </a:lvl8pPr>
            <a:lvl9pPr lvl="8" rtl="0">
              <a:lnSpc>
                <a:spcPct val="100000"/>
              </a:lnSpc>
              <a:spcBef>
                <a:spcPts val="0"/>
              </a:spcBef>
              <a:spcAft>
                <a:spcPts val="0"/>
              </a:spcAft>
              <a:buNone/>
              <a:defRPr b="1" sz="2100">
                <a:solidFill>
                  <a:schemeClr val="accent4"/>
                </a:solidFill>
                <a:latin typeface="Orbitron"/>
                <a:ea typeface="Orbitron"/>
                <a:cs typeface="Orbitron"/>
                <a:sym typeface="Orbitron"/>
              </a:defRPr>
            </a:lvl9pPr>
          </a:lstStyle>
          <a:p/>
        </p:txBody>
      </p:sp>
      <p:sp>
        <p:nvSpPr>
          <p:cNvPr id="230" name="Google Shape;230;p26"/>
          <p:cNvSpPr txBox="1"/>
          <p:nvPr>
            <p:ph idx="2" type="subTitle"/>
          </p:nvPr>
        </p:nvSpPr>
        <p:spPr>
          <a:xfrm>
            <a:off x="5004088" y="1920643"/>
            <a:ext cx="2385000" cy="264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2100">
                <a:solidFill>
                  <a:schemeClr val="accent6"/>
                </a:solidFill>
                <a:latin typeface="Orbitron"/>
                <a:ea typeface="Orbitron"/>
                <a:cs typeface="Orbitron"/>
                <a:sym typeface="Orbitron"/>
              </a:defRPr>
            </a:lvl1pPr>
            <a:lvl2pPr lvl="1" rtl="0">
              <a:lnSpc>
                <a:spcPct val="100000"/>
              </a:lnSpc>
              <a:spcBef>
                <a:spcPts val="0"/>
              </a:spcBef>
              <a:spcAft>
                <a:spcPts val="0"/>
              </a:spcAft>
              <a:buNone/>
              <a:defRPr b="1" sz="2100">
                <a:solidFill>
                  <a:schemeClr val="accent6"/>
                </a:solidFill>
                <a:latin typeface="Orbitron"/>
                <a:ea typeface="Orbitron"/>
                <a:cs typeface="Orbitron"/>
                <a:sym typeface="Orbitron"/>
              </a:defRPr>
            </a:lvl2pPr>
            <a:lvl3pPr lvl="2" rtl="0">
              <a:lnSpc>
                <a:spcPct val="100000"/>
              </a:lnSpc>
              <a:spcBef>
                <a:spcPts val="0"/>
              </a:spcBef>
              <a:spcAft>
                <a:spcPts val="0"/>
              </a:spcAft>
              <a:buNone/>
              <a:defRPr b="1" sz="2100">
                <a:solidFill>
                  <a:schemeClr val="accent6"/>
                </a:solidFill>
                <a:latin typeface="Orbitron"/>
                <a:ea typeface="Orbitron"/>
                <a:cs typeface="Orbitron"/>
                <a:sym typeface="Orbitron"/>
              </a:defRPr>
            </a:lvl3pPr>
            <a:lvl4pPr lvl="3" rtl="0">
              <a:lnSpc>
                <a:spcPct val="100000"/>
              </a:lnSpc>
              <a:spcBef>
                <a:spcPts val="0"/>
              </a:spcBef>
              <a:spcAft>
                <a:spcPts val="0"/>
              </a:spcAft>
              <a:buNone/>
              <a:defRPr b="1" sz="2100">
                <a:solidFill>
                  <a:schemeClr val="accent6"/>
                </a:solidFill>
                <a:latin typeface="Orbitron"/>
                <a:ea typeface="Orbitron"/>
                <a:cs typeface="Orbitron"/>
                <a:sym typeface="Orbitron"/>
              </a:defRPr>
            </a:lvl4pPr>
            <a:lvl5pPr lvl="4" rtl="0">
              <a:lnSpc>
                <a:spcPct val="100000"/>
              </a:lnSpc>
              <a:spcBef>
                <a:spcPts val="0"/>
              </a:spcBef>
              <a:spcAft>
                <a:spcPts val="0"/>
              </a:spcAft>
              <a:buNone/>
              <a:defRPr b="1" sz="2100">
                <a:solidFill>
                  <a:schemeClr val="accent6"/>
                </a:solidFill>
                <a:latin typeface="Orbitron"/>
                <a:ea typeface="Orbitron"/>
                <a:cs typeface="Orbitron"/>
                <a:sym typeface="Orbitron"/>
              </a:defRPr>
            </a:lvl5pPr>
            <a:lvl6pPr lvl="5" rtl="0">
              <a:lnSpc>
                <a:spcPct val="100000"/>
              </a:lnSpc>
              <a:spcBef>
                <a:spcPts val="0"/>
              </a:spcBef>
              <a:spcAft>
                <a:spcPts val="0"/>
              </a:spcAft>
              <a:buNone/>
              <a:defRPr b="1" sz="2100">
                <a:solidFill>
                  <a:schemeClr val="accent6"/>
                </a:solidFill>
                <a:latin typeface="Orbitron"/>
                <a:ea typeface="Orbitron"/>
                <a:cs typeface="Orbitron"/>
                <a:sym typeface="Orbitron"/>
              </a:defRPr>
            </a:lvl6pPr>
            <a:lvl7pPr lvl="6" rtl="0">
              <a:lnSpc>
                <a:spcPct val="100000"/>
              </a:lnSpc>
              <a:spcBef>
                <a:spcPts val="0"/>
              </a:spcBef>
              <a:spcAft>
                <a:spcPts val="0"/>
              </a:spcAft>
              <a:buNone/>
              <a:defRPr b="1" sz="2100">
                <a:solidFill>
                  <a:schemeClr val="accent6"/>
                </a:solidFill>
                <a:latin typeface="Orbitron"/>
                <a:ea typeface="Orbitron"/>
                <a:cs typeface="Orbitron"/>
                <a:sym typeface="Orbitron"/>
              </a:defRPr>
            </a:lvl7pPr>
            <a:lvl8pPr lvl="7" rtl="0">
              <a:lnSpc>
                <a:spcPct val="100000"/>
              </a:lnSpc>
              <a:spcBef>
                <a:spcPts val="0"/>
              </a:spcBef>
              <a:spcAft>
                <a:spcPts val="0"/>
              </a:spcAft>
              <a:buNone/>
              <a:defRPr b="1" sz="2100">
                <a:solidFill>
                  <a:schemeClr val="accent6"/>
                </a:solidFill>
                <a:latin typeface="Orbitron"/>
                <a:ea typeface="Orbitron"/>
                <a:cs typeface="Orbitron"/>
                <a:sym typeface="Orbitron"/>
              </a:defRPr>
            </a:lvl8pPr>
            <a:lvl9pPr lvl="8" rtl="0">
              <a:lnSpc>
                <a:spcPct val="100000"/>
              </a:lnSpc>
              <a:spcBef>
                <a:spcPts val="0"/>
              </a:spcBef>
              <a:spcAft>
                <a:spcPts val="0"/>
              </a:spcAft>
              <a:buNone/>
              <a:defRPr b="1" sz="2100">
                <a:solidFill>
                  <a:schemeClr val="accent6"/>
                </a:solidFill>
                <a:latin typeface="Orbitron"/>
                <a:ea typeface="Orbitron"/>
                <a:cs typeface="Orbitron"/>
                <a:sym typeface="Orbitron"/>
              </a:defRPr>
            </a:lvl9pPr>
          </a:lstStyle>
          <a:p/>
        </p:txBody>
      </p:sp>
      <p:sp>
        <p:nvSpPr>
          <p:cNvPr id="231" name="Google Shape;231;p26"/>
          <p:cNvSpPr txBox="1"/>
          <p:nvPr>
            <p:ph idx="3" type="subTitle"/>
          </p:nvPr>
        </p:nvSpPr>
        <p:spPr>
          <a:xfrm>
            <a:off x="5004100" y="2118475"/>
            <a:ext cx="28875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600"/>
              <a:buNone/>
              <a:defRPr sz="1500">
                <a:solidFill>
                  <a:schemeClr val="accent5"/>
                </a:solidFill>
              </a:defRPr>
            </a:lvl1pPr>
            <a:lvl2pPr lvl="1" rtl="0">
              <a:lnSpc>
                <a:spcPct val="100000"/>
              </a:lnSpc>
              <a:spcBef>
                <a:spcPts val="0"/>
              </a:spcBef>
              <a:spcAft>
                <a:spcPts val="0"/>
              </a:spcAft>
              <a:buClr>
                <a:schemeClr val="accent5"/>
              </a:buClr>
              <a:buSzPts val="1600"/>
              <a:buNone/>
              <a:defRPr sz="1600">
                <a:solidFill>
                  <a:schemeClr val="accent5"/>
                </a:solidFill>
              </a:defRPr>
            </a:lvl2pPr>
            <a:lvl3pPr lvl="2" rtl="0">
              <a:lnSpc>
                <a:spcPct val="100000"/>
              </a:lnSpc>
              <a:spcBef>
                <a:spcPts val="0"/>
              </a:spcBef>
              <a:spcAft>
                <a:spcPts val="0"/>
              </a:spcAft>
              <a:buClr>
                <a:schemeClr val="accent5"/>
              </a:buClr>
              <a:buSzPts val="1600"/>
              <a:buNone/>
              <a:defRPr sz="1600">
                <a:solidFill>
                  <a:schemeClr val="accent5"/>
                </a:solidFill>
              </a:defRPr>
            </a:lvl3pPr>
            <a:lvl4pPr lvl="3" rtl="0">
              <a:lnSpc>
                <a:spcPct val="100000"/>
              </a:lnSpc>
              <a:spcBef>
                <a:spcPts val="0"/>
              </a:spcBef>
              <a:spcAft>
                <a:spcPts val="0"/>
              </a:spcAft>
              <a:buClr>
                <a:schemeClr val="accent5"/>
              </a:buClr>
              <a:buSzPts val="1600"/>
              <a:buNone/>
              <a:defRPr sz="1600">
                <a:solidFill>
                  <a:schemeClr val="accent5"/>
                </a:solidFill>
              </a:defRPr>
            </a:lvl4pPr>
            <a:lvl5pPr lvl="4" rtl="0">
              <a:lnSpc>
                <a:spcPct val="100000"/>
              </a:lnSpc>
              <a:spcBef>
                <a:spcPts val="0"/>
              </a:spcBef>
              <a:spcAft>
                <a:spcPts val="0"/>
              </a:spcAft>
              <a:buClr>
                <a:schemeClr val="accent5"/>
              </a:buClr>
              <a:buSzPts val="1600"/>
              <a:buNone/>
              <a:defRPr sz="1600">
                <a:solidFill>
                  <a:schemeClr val="accent5"/>
                </a:solidFill>
              </a:defRPr>
            </a:lvl5pPr>
            <a:lvl6pPr lvl="5" rtl="0">
              <a:lnSpc>
                <a:spcPct val="100000"/>
              </a:lnSpc>
              <a:spcBef>
                <a:spcPts val="0"/>
              </a:spcBef>
              <a:spcAft>
                <a:spcPts val="0"/>
              </a:spcAft>
              <a:buClr>
                <a:schemeClr val="accent5"/>
              </a:buClr>
              <a:buSzPts val="1600"/>
              <a:buNone/>
              <a:defRPr sz="1600">
                <a:solidFill>
                  <a:schemeClr val="accent5"/>
                </a:solidFill>
              </a:defRPr>
            </a:lvl6pPr>
            <a:lvl7pPr lvl="6" rtl="0">
              <a:lnSpc>
                <a:spcPct val="100000"/>
              </a:lnSpc>
              <a:spcBef>
                <a:spcPts val="0"/>
              </a:spcBef>
              <a:spcAft>
                <a:spcPts val="0"/>
              </a:spcAft>
              <a:buClr>
                <a:schemeClr val="accent5"/>
              </a:buClr>
              <a:buSzPts val="1600"/>
              <a:buNone/>
              <a:defRPr sz="1600">
                <a:solidFill>
                  <a:schemeClr val="accent5"/>
                </a:solidFill>
              </a:defRPr>
            </a:lvl7pPr>
            <a:lvl8pPr lvl="7" rtl="0">
              <a:lnSpc>
                <a:spcPct val="100000"/>
              </a:lnSpc>
              <a:spcBef>
                <a:spcPts val="0"/>
              </a:spcBef>
              <a:spcAft>
                <a:spcPts val="0"/>
              </a:spcAft>
              <a:buClr>
                <a:schemeClr val="accent5"/>
              </a:buClr>
              <a:buSzPts val="1600"/>
              <a:buNone/>
              <a:defRPr sz="1600">
                <a:solidFill>
                  <a:schemeClr val="accent5"/>
                </a:solidFill>
              </a:defRPr>
            </a:lvl8pPr>
            <a:lvl9pPr lvl="8" rtl="0">
              <a:lnSpc>
                <a:spcPct val="100000"/>
              </a:lnSpc>
              <a:spcBef>
                <a:spcPts val="0"/>
              </a:spcBef>
              <a:spcAft>
                <a:spcPts val="0"/>
              </a:spcAft>
              <a:buClr>
                <a:schemeClr val="accent5"/>
              </a:buClr>
              <a:buSzPts val="1600"/>
              <a:buNone/>
              <a:defRPr sz="1600">
                <a:solidFill>
                  <a:schemeClr val="accent5"/>
                </a:solidFill>
              </a:defRPr>
            </a:lvl9pPr>
          </a:lstStyle>
          <a:p/>
        </p:txBody>
      </p:sp>
      <p:sp>
        <p:nvSpPr>
          <p:cNvPr id="232" name="Google Shape;232;p26"/>
          <p:cNvSpPr txBox="1"/>
          <p:nvPr>
            <p:ph idx="4" type="subTitle"/>
          </p:nvPr>
        </p:nvSpPr>
        <p:spPr>
          <a:xfrm>
            <a:off x="5004088" y="3824975"/>
            <a:ext cx="28875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600"/>
              <a:buNone/>
              <a:defRPr sz="1500">
                <a:solidFill>
                  <a:schemeClr val="accent5"/>
                </a:solidFill>
              </a:defRPr>
            </a:lvl1pPr>
            <a:lvl2pPr lvl="1" rtl="0">
              <a:lnSpc>
                <a:spcPct val="100000"/>
              </a:lnSpc>
              <a:spcBef>
                <a:spcPts val="0"/>
              </a:spcBef>
              <a:spcAft>
                <a:spcPts val="0"/>
              </a:spcAft>
              <a:buClr>
                <a:schemeClr val="accent5"/>
              </a:buClr>
              <a:buSzPts val="1600"/>
              <a:buNone/>
              <a:defRPr sz="1600">
                <a:solidFill>
                  <a:schemeClr val="accent5"/>
                </a:solidFill>
              </a:defRPr>
            </a:lvl2pPr>
            <a:lvl3pPr lvl="2" rtl="0">
              <a:lnSpc>
                <a:spcPct val="100000"/>
              </a:lnSpc>
              <a:spcBef>
                <a:spcPts val="0"/>
              </a:spcBef>
              <a:spcAft>
                <a:spcPts val="0"/>
              </a:spcAft>
              <a:buClr>
                <a:schemeClr val="accent5"/>
              </a:buClr>
              <a:buSzPts val="1600"/>
              <a:buNone/>
              <a:defRPr sz="1600">
                <a:solidFill>
                  <a:schemeClr val="accent5"/>
                </a:solidFill>
              </a:defRPr>
            </a:lvl3pPr>
            <a:lvl4pPr lvl="3" rtl="0">
              <a:lnSpc>
                <a:spcPct val="100000"/>
              </a:lnSpc>
              <a:spcBef>
                <a:spcPts val="0"/>
              </a:spcBef>
              <a:spcAft>
                <a:spcPts val="0"/>
              </a:spcAft>
              <a:buClr>
                <a:schemeClr val="accent5"/>
              </a:buClr>
              <a:buSzPts val="1600"/>
              <a:buNone/>
              <a:defRPr sz="1600">
                <a:solidFill>
                  <a:schemeClr val="accent5"/>
                </a:solidFill>
              </a:defRPr>
            </a:lvl4pPr>
            <a:lvl5pPr lvl="4" rtl="0">
              <a:lnSpc>
                <a:spcPct val="100000"/>
              </a:lnSpc>
              <a:spcBef>
                <a:spcPts val="0"/>
              </a:spcBef>
              <a:spcAft>
                <a:spcPts val="0"/>
              </a:spcAft>
              <a:buClr>
                <a:schemeClr val="accent5"/>
              </a:buClr>
              <a:buSzPts val="1600"/>
              <a:buNone/>
              <a:defRPr sz="1600">
                <a:solidFill>
                  <a:schemeClr val="accent5"/>
                </a:solidFill>
              </a:defRPr>
            </a:lvl5pPr>
            <a:lvl6pPr lvl="5" rtl="0">
              <a:lnSpc>
                <a:spcPct val="100000"/>
              </a:lnSpc>
              <a:spcBef>
                <a:spcPts val="0"/>
              </a:spcBef>
              <a:spcAft>
                <a:spcPts val="0"/>
              </a:spcAft>
              <a:buClr>
                <a:schemeClr val="accent5"/>
              </a:buClr>
              <a:buSzPts val="1600"/>
              <a:buNone/>
              <a:defRPr sz="1600">
                <a:solidFill>
                  <a:schemeClr val="accent5"/>
                </a:solidFill>
              </a:defRPr>
            </a:lvl6pPr>
            <a:lvl7pPr lvl="6" rtl="0">
              <a:lnSpc>
                <a:spcPct val="100000"/>
              </a:lnSpc>
              <a:spcBef>
                <a:spcPts val="0"/>
              </a:spcBef>
              <a:spcAft>
                <a:spcPts val="0"/>
              </a:spcAft>
              <a:buClr>
                <a:schemeClr val="accent5"/>
              </a:buClr>
              <a:buSzPts val="1600"/>
              <a:buNone/>
              <a:defRPr sz="1600">
                <a:solidFill>
                  <a:schemeClr val="accent5"/>
                </a:solidFill>
              </a:defRPr>
            </a:lvl7pPr>
            <a:lvl8pPr lvl="7" rtl="0">
              <a:lnSpc>
                <a:spcPct val="100000"/>
              </a:lnSpc>
              <a:spcBef>
                <a:spcPts val="0"/>
              </a:spcBef>
              <a:spcAft>
                <a:spcPts val="0"/>
              </a:spcAft>
              <a:buClr>
                <a:schemeClr val="accent5"/>
              </a:buClr>
              <a:buSzPts val="1600"/>
              <a:buNone/>
              <a:defRPr sz="1600">
                <a:solidFill>
                  <a:schemeClr val="accent5"/>
                </a:solidFill>
              </a:defRPr>
            </a:lvl8pPr>
            <a:lvl9pPr lvl="8" rtl="0">
              <a:lnSpc>
                <a:spcPct val="100000"/>
              </a:lnSpc>
              <a:spcBef>
                <a:spcPts val="0"/>
              </a:spcBef>
              <a:spcAft>
                <a:spcPts val="0"/>
              </a:spcAft>
              <a:buClr>
                <a:schemeClr val="accent5"/>
              </a:buClr>
              <a:buSzPts val="1600"/>
              <a:buNone/>
              <a:defRPr sz="1600">
                <a:solidFill>
                  <a:schemeClr val="accent5"/>
                </a:solidFill>
              </a:defRPr>
            </a:lvl9pPr>
          </a:lstStyle>
          <a:p/>
        </p:txBody>
      </p:sp>
      <p:sp>
        <p:nvSpPr>
          <p:cNvPr id="233" name="Google Shape;233;p26"/>
          <p:cNvSpPr txBox="1"/>
          <p:nvPr>
            <p:ph idx="5" type="subTitle"/>
          </p:nvPr>
        </p:nvSpPr>
        <p:spPr>
          <a:xfrm>
            <a:off x="1252413" y="3607018"/>
            <a:ext cx="2661600" cy="300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2100">
                <a:solidFill>
                  <a:schemeClr val="accent3"/>
                </a:solidFill>
                <a:latin typeface="Orbitron"/>
                <a:ea typeface="Orbitron"/>
                <a:cs typeface="Orbitron"/>
                <a:sym typeface="Orbitron"/>
              </a:defRPr>
            </a:lvl1pPr>
            <a:lvl2pPr lvl="1" rtl="0">
              <a:lnSpc>
                <a:spcPct val="100000"/>
              </a:lnSpc>
              <a:spcBef>
                <a:spcPts val="0"/>
              </a:spcBef>
              <a:spcAft>
                <a:spcPts val="0"/>
              </a:spcAft>
              <a:buNone/>
              <a:defRPr b="1" sz="2100">
                <a:solidFill>
                  <a:schemeClr val="accent3"/>
                </a:solidFill>
                <a:latin typeface="Orbitron"/>
                <a:ea typeface="Orbitron"/>
                <a:cs typeface="Orbitron"/>
                <a:sym typeface="Orbitron"/>
              </a:defRPr>
            </a:lvl2pPr>
            <a:lvl3pPr lvl="2" rtl="0">
              <a:lnSpc>
                <a:spcPct val="100000"/>
              </a:lnSpc>
              <a:spcBef>
                <a:spcPts val="0"/>
              </a:spcBef>
              <a:spcAft>
                <a:spcPts val="0"/>
              </a:spcAft>
              <a:buNone/>
              <a:defRPr b="1" sz="2100">
                <a:solidFill>
                  <a:schemeClr val="accent3"/>
                </a:solidFill>
                <a:latin typeface="Orbitron"/>
                <a:ea typeface="Orbitron"/>
                <a:cs typeface="Orbitron"/>
                <a:sym typeface="Orbitron"/>
              </a:defRPr>
            </a:lvl3pPr>
            <a:lvl4pPr lvl="3" rtl="0">
              <a:lnSpc>
                <a:spcPct val="100000"/>
              </a:lnSpc>
              <a:spcBef>
                <a:spcPts val="0"/>
              </a:spcBef>
              <a:spcAft>
                <a:spcPts val="0"/>
              </a:spcAft>
              <a:buNone/>
              <a:defRPr b="1" sz="2100">
                <a:solidFill>
                  <a:schemeClr val="accent3"/>
                </a:solidFill>
                <a:latin typeface="Orbitron"/>
                <a:ea typeface="Orbitron"/>
                <a:cs typeface="Orbitron"/>
                <a:sym typeface="Orbitron"/>
              </a:defRPr>
            </a:lvl4pPr>
            <a:lvl5pPr lvl="4" rtl="0">
              <a:lnSpc>
                <a:spcPct val="100000"/>
              </a:lnSpc>
              <a:spcBef>
                <a:spcPts val="0"/>
              </a:spcBef>
              <a:spcAft>
                <a:spcPts val="0"/>
              </a:spcAft>
              <a:buNone/>
              <a:defRPr b="1" sz="2100">
                <a:solidFill>
                  <a:schemeClr val="accent3"/>
                </a:solidFill>
                <a:latin typeface="Orbitron"/>
                <a:ea typeface="Orbitron"/>
                <a:cs typeface="Orbitron"/>
                <a:sym typeface="Orbitron"/>
              </a:defRPr>
            </a:lvl5pPr>
            <a:lvl6pPr lvl="5" rtl="0">
              <a:lnSpc>
                <a:spcPct val="100000"/>
              </a:lnSpc>
              <a:spcBef>
                <a:spcPts val="0"/>
              </a:spcBef>
              <a:spcAft>
                <a:spcPts val="0"/>
              </a:spcAft>
              <a:buNone/>
              <a:defRPr b="1" sz="2100">
                <a:solidFill>
                  <a:schemeClr val="accent3"/>
                </a:solidFill>
                <a:latin typeface="Orbitron"/>
                <a:ea typeface="Orbitron"/>
                <a:cs typeface="Orbitron"/>
                <a:sym typeface="Orbitron"/>
              </a:defRPr>
            </a:lvl6pPr>
            <a:lvl7pPr lvl="6" rtl="0">
              <a:lnSpc>
                <a:spcPct val="100000"/>
              </a:lnSpc>
              <a:spcBef>
                <a:spcPts val="0"/>
              </a:spcBef>
              <a:spcAft>
                <a:spcPts val="0"/>
              </a:spcAft>
              <a:buNone/>
              <a:defRPr b="1" sz="2100">
                <a:solidFill>
                  <a:schemeClr val="accent3"/>
                </a:solidFill>
                <a:latin typeface="Orbitron"/>
                <a:ea typeface="Orbitron"/>
                <a:cs typeface="Orbitron"/>
                <a:sym typeface="Orbitron"/>
              </a:defRPr>
            </a:lvl7pPr>
            <a:lvl8pPr lvl="7" rtl="0">
              <a:lnSpc>
                <a:spcPct val="100000"/>
              </a:lnSpc>
              <a:spcBef>
                <a:spcPts val="0"/>
              </a:spcBef>
              <a:spcAft>
                <a:spcPts val="0"/>
              </a:spcAft>
              <a:buNone/>
              <a:defRPr b="1" sz="2100">
                <a:solidFill>
                  <a:schemeClr val="accent3"/>
                </a:solidFill>
                <a:latin typeface="Orbitron"/>
                <a:ea typeface="Orbitron"/>
                <a:cs typeface="Orbitron"/>
                <a:sym typeface="Orbitron"/>
              </a:defRPr>
            </a:lvl8pPr>
            <a:lvl9pPr lvl="8" rtl="0">
              <a:lnSpc>
                <a:spcPct val="100000"/>
              </a:lnSpc>
              <a:spcBef>
                <a:spcPts val="0"/>
              </a:spcBef>
              <a:spcAft>
                <a:spcPts val="0"/>
              </a:spcAft>
              <a:buNone/>
              <a:defRPr b="1" sz="2100">
                <a:solidFill>
                  <a:schemeClr val="accent3"/>
                </a:solidFill>
                <a:latin typeface="Orbitron"/>
                <a:ea typeface="Orbitron"/>
                <a:cs typeface="Orbitron"/>
                <a:sym typeface="Orbitron"/>
              </a:defRPr>
            </a:lvl9pPr>
          </a:lstStyle>
          <a:p/>
        </p:txBody>
      </p:sp>
      <p:sp>
        <p:nvSpPr>
          <p:cNvPr id="234" name="Google Shape;234;p26"/>
          <p:cNvSpPr txBox="1"/>
          <p:nvPr>
            <p:ph idx="6" type="subTitle"/>
          </p:nvPr>
        </p:nvSpPr>
        <p:spPr>
          <a:xfrm>
            <a:off x="1252413" y="1920643"/>
            <a:ext cx="2385000" cy="264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b="1" sz="2100">
                <a:solidFill>
                  <a:schemeClr val="accent5"/>
                </a:solidFill>
                <a:latin typeface="Orbitron"/>
                <a:ea typeface="Orbitron"/>
                <a:cs typeface="Orbitron"/>
                <a:sym typeface="Orbitron"/>
              </a:defRPr>
            </a:lvl1pPr>
            <a:lvl2pPr lvl="1" rtl="0">
              <a:lnSpc>
                <a:spcPct val="100000"/>
              </a:lnSpc>
              <a:spcBef>
                <a:spcPts val="0"/>
              </a:spcBef>
              <a:spcAft>
                <a:spcPts val="0"/>
              </a:spcAft>
              <a:buNone/>
              <a:defRPr b="1" sz="2100">
                <a:solidFill>
                  <a:schemeClr val="accent5"/>
                </a:solidFill>
                <a:latin typeface="Orbitron"/>
                <a:ea typeface="Orbitron"/>
                <a:cs typeface="Orbitron"/>
                <a:sym typeface="Orbitron"/>
              </a:defRPr>
            </a:lvl2pPr>
            <a:lvl3pPr lvl="2" rtl="0">
              <a:lnSpc>
                <a:spcPct val="100000"/>
              </a:lnSpc>
              <a:spcBef>
                <a:spcPts val="0"/>
              </a:spcBef>
              <a:spcAft>
                <a:spcPts val="0"/>
              </a:spcAft>
              <a:buNone/>
              <a:defRPr b="1" sz="2100">
                <a:solidFill>
                  <a:schemeClr val="accent5"/>
                </a:solidFill>
                <a:latin typeface="Orbitron"/>
                <a:ea typeface="Orbitron"/>
                <a:cs typeface="Orbitron"/>
                <a:sym typeface="Orbitron"/>
              </a:defRPr>
            </a:lvl3pPr>
            <a:lvl4pPr lvl="3" rtl="0">
              <a:lnSpc>
                <a:spcPct val="100000"/>
              </a:lnSpc>
              <a:spcBef>
                <a:spcPts val="0"/>
              </a:spcBef>
              <a:spcAft>
                <a:spcPts val="0"/>
              </a:spcAft>
              <a:buNone/>
              <a:defRPr b="1" sz="2100">
                <a:solidFill>
                  <a:schemeClr val="accent5"/>
                </a:solidFill>
                <a:latin typeface="Orbitron"/>
                <a:ea typeface="Orbitron"/>
                <a:cs typeface="Orbitron"/>
                <a:sym typeface="Orbitron"/>
              </a:defRPr>
            </a:lvl4pPr>
            <a:lvl5pPr lvl="4" rtl="0">
              <a:lnSpc>
                <a:spcPct val="100000"/>
              </a:lnSpc>
              <a:spcBef>
                <a:spcPts val="0"/>
              </a:spcBef>
              <a:spcAft>
                <a:spcPts val="0"/>
              </a:spcAft>
              <a:buNone/>
              <a:defRPr b="1" sz="2100">
                <a:solidFill>
                  <a:schemeClr val="accent5"/>
                </a:solidFill>
                <a:latin typeface="Orbitron"/>
                <a:ea typeface="Orbitron"/>
                <a:cs typeface="Orbitron"/>
                <a:sym typeface="Orbitron"/>
              </a:defRPr>
            </a:lvl5pPr>
            <a:lvl6pPr lvl="5" rtl="0">
              <a:lnSpc>
                <a:spcPct val="100000"/>
              </a:lnSpc>
              <a:spcBef>
                <a:spcPts val="0"/>
              </a:spcBef>
              <a:spcAft>
                <a:spcPts val="0"/>
              </a:spcAft>
              <a:buNone/>
              <a:defRPr b="1" sz="2100">
                <a:solidFill>
                  <a:schemeClr val="accent5"/>
                </a:solidFill>
                <a:latin typeface="Orbitron"/>
                <a:ea typeface="Orbitron"/>
                <a:cs typeface="Orbitron"/>
                <a:sym typeface="Orbitron"/>
              </a:defRPr>
            </a:lvl6pPr>
            <a:lvl7pPr lvl="6" rtl="0">
              <a:lnSpc>
                <a:spcPct val="100000"/>
              </a:lnSpc>
              <a:spcBef>
                <a:spcPts val="0"/>
              </a:spcBef>
              <a:spcAft>
                <a:spcPts val="0"/>
              </a:spcAft>
              <a:buNone/>
              <a:defRPr b="1" sz="2100">
                <a:solidFill>
                  <a:schemeClr val="accent5"/>
                </a:solidFill>
                <a:latin typeface="Orbitron"/>
                <a:ea typeface="Orbitron"/>
                <a:cs typeface="Orbitron"/>
                <a:sym typeface="Orbitron"/>
              </a:defRPr>
            </a:lvl7pPr>
            <a:lvl8pPr lvl="7" rtl="0">
              <a:lnSpc>
                <a:spcPct val="100000"/>
              </a:lnSpc>
              <a:spcBef>
                <a:spcPts val="0"/>
              </a:spcBef>
              <a:spcAft>
                <a:spcPts val="0"/>
              </a:spcAft>
              <a:buNone/>
              <a:defRPr b="1" sz="2100">
                <a:solidFill>
                  <a:schemeClr val="accent5"/>
                </a:solidFill>
                <a:latin typeface="Orbitron"/>
                <a:ea typeface="Orbitron"/>
                <a:cs typeface="Orbitron"/>
                <a:sym typeface="Orbitron"/>
              </a:defRPr>
            </a:lvl8pPr>
            <a:lvl9pPr lvl="8" rtl="0">
              <a:lnSpc>
                <a:spcPct val="100000"/>
              </a:lnSpc>
              <a:spcBef>
                <a:spcPts val="0"/>
              </a:spcBef>
              <a:spcAft>
                <a:spcPts val="0"/>
              </a:spcAft>
              <a:buNone/>
              <a:defRPr b="1" sz="2100">
                <a:solidFill>
                  <a:schemeClr val="accent5"/>
                </a:solidFill>
                <a:latin typeface="Orbitron"/>
                <a:ea typeface="Orbitron"/>
                <a:cs typeface="Orbitron"/>
                <a:sym typeface="Orbitron"/>
              </a:defRPr>
            </a:lvl9pPr>
          </a:lstStyle>
          <a:p/>
        </p:txBody>
      </p:sp>
      <p:sp>
        <p:nvSpPr>
          <p:cNvPr id="235" name="Google Shape;235;p26"/>
          <p:cNvSpPr txBox="1"/>
          <p:nvPr>
            <p:ph idx="7" type="subTitle"/>
          </p:nvPr>
        </p:nvSpPr>
        <p:spPr>
          <a:xfrm>
            <a:off x="1252425" y="2118475"/>
            <a:ext cx="28875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600"/>
              <a:buNone/>
              <a:defRPr sz="1500">
                <a:solidFill>
                  <a:schemeClr val="accent5"/>
                </a:solidFill>
              </a:defRPr>
            </a:lvl1pPr>
            <a:lvl2pPr lvl="1" rtl="0">
              <a:lnSpc>
                <a:spcPct val="100000"/>
              </a:lnSpc>
              <a:spcBef>
                <a:spcPts val="0"/>
              </a:spcBef>
              <a:spcAft>
                <a:spcPts val="0"/>
              </a:spcAft>
              <a:buClr>
                <a:schemeClr val="accent5"/>
              </a:buClr>
              <a:buSzPts val="1600"/>
              <a:buNone/>
              <a:defRPr sz="1600">
                <a:solidFill>
                  <a:schemeClr val="accent5"/>
                </a:solidFill>
              </a:defRPr>
            </a:lvl2pPr>
            <a:lvl3pPr lvl="2" rtl="0">
              <a:lnSpc>
                <a:spcPct val="100000"/>
              </a:lnSpc>
              <a:spcBef>
                <a:spcPts val="0"/>
              </a:spcBef>
              <a:spcAft>
                <a:spcPts val="0"/>
              </a:spcAft>
              <a:buClr>
                <a:schemeClr val="accent5"/>
              </a:buClr>
              <a:buSzPts val="1600"/>
              <a:buNone/>
              <a:defRPr sz="1600">
                <a:solidFill>
                  <a:schemeClr val="accent5"/>
                </a:solidFill>
              </a:defRPr>
            </a:lvl3pPr>
            <a:lvl4pPr lvl="3" rtl="0">
              <a:lnSpc>
                <a:spcPct val="100000"/>
              </a:lnSpc>
              <a:spcBef>
                <a:spcPts val="0"/>
              </a:spcBef>
              <a:spcAft>
                <a:spcPts val="0"/>
              </a:spcAft>
              <a:buClr>
                <a:schemeClr val="accent5"/>
              </a:buClr>
              <a:buSzPts val="1600"/>
              <a:buNone/>
              <a:defRPr sz="1600">
                <a:solidFill>
                  <a:schemeClr val="accent5"/>
                </a:solidFill>
              </a:defRPr>
            </a:lvl4pPr>
            <a:lvl5pPr lvl="4" rtl="0">
              <a:lnSpc>
                <a:spcPct val="100000"/>
              </a:lnSpc>
              <a:spcBef>
                <a:spcPts val="0"/>
              </a:spcBef>
              <a:spcAft>
                <a:spcPts val="0"/>
              </a:spcAft>
              <a:buClr>
                <a:schemeClr val="accent5"/>
              </a:buClr>
              <a:buSzPts val="1600"/>
              <a:buNone/>
              <a:defRPr sz="1600">
                <a:solidFill>
                  <a:schemeClr val="accent5"/>
                </a:solidFill>
              </a:defRPr>
            </a:lvl5pPr>
            <a:lvl6pPr lvl="5" rtl="0">
              <a:lnSpc>
                <a:spcPct val="100000"/>
              </a:lnSpc>
              <a:spcBef>
                <a:spcPts val="0"/>
              </a:spcBef>
              <a:spcAft>
                <a:spcPts val="0"/>
              </a:spcAft>
              <a:buClr>
                <a:schemeClr val="accent5"/>
              </a:buClr>
              <a:buSzPts val="1600"/>
              <a:buNone/>
              <a:defRPr sz="1600">
                <a:solidFill>
                  <a:schemeClr val="accent5"/>
                </a:solidFill>
              </a:defRPr>
            </a:lvl6pPr>
            <a:lvl7pPr lvl="6" rtl="0">
              <a:lnSpc>
                <a:spcPct val="100000"/>
              </a:lnSpc>
              <a:spcBef>
                <a:spcPts val="0"/>
              </a:spcBef>
              <a:spcAft>
                <a:spcPts val="0"/>
              </a:spcAft>
              <a:buClr>
                <a:schemeClr val="accent5"/>
              </a:buClr>
              <a:buSzPts val="1600"/>
              <a:buNone/>
              <a:defRPr sz="1600">
                <a:solidFill>
                  <a:schemeClr val="accent5"/>
                </a:solidFill>
              </a:defRPr>
            </a:lvl7pPr>
            <a:lvl8pPr lvl="7" rtl="0">
              <a:lnSpc>
                <a:spcPct val="100000"/>
              </a:lnSpc>
              <a:spcBef>
                <a:spcPts val="0"/>
              </a:spcBef>
              <a:spcAft>
                <a:spcPts val="0"/>
              </a:spcAft>
              <a:buClr>
                <a:schemeClr val="accent5"/>
              </a:buClr>
              <a:buSzPts val="1600"/>
              <a:buNone/>
              <a:defRPr sz="1600">
                <a:solidFill>
                  <a:schemeClr val="accent5"/>
                </a:solidFill>
              </a:defRPr>
            </a:lvl8pPr>
            <a:lvl9pPr lvl="8" rtl="0">
              <a:lnSpc>
                <a:spcPct val="100000"/>
              </a:lnSpc>
              <a:spcBef>
                <a:spcPts val="0"/>
              </a:spcBef>
              <a:spcAft>
                <a:spcPts val="0"/>
              </a:spcAft>
              <a:buClr>
                <a:schemeClr val="accent5"/>
              </a:buClr>
              <a:buSzPts val="1600"/>
              <a:buNone/>
              <a:defRPr sz="1600">
                <a:solidFill>
                  <a:schemeClr val="accent5"/>
                </a:solidFill>
              </a:defRPr>
            </a:lvl9pPr>
          </a:lstStyle>
          <a:p/>
        </p:txBody>
      </p:sp>
      <p:sp>
        <p:nvSpPr>
          <p:cNvPr id="236" name="Google Shape;236;p26"/>
          <p:cNvSpPr txBox="1"/>
          <p:nvPr>
            <p:ph idx="8" type="subTitle"/>
          </p:nvPr>
        </p:nvSpPr>
        <p:spPr>
          <a:xfrm>
            <a:off x="1252413" y="3824975"/>
            <a:ext cx="2887500" cy="5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600"/>
              <a:buNone/>
              <a:defRPr sz="1500">
                <a:solidFill>
                  <a:schemeClr val="accent5"/>
                </a:solidFill>
              </a:defRPr>
            </a:lvl1pPr>
            <a:lvl2pPr lvl="1" rtl="0">
              <a:lnSpc>
                <a:spcPct val="100000"/>
              </a:lnSpc>
              <a:spcBef>
                <a:spcPts val="0"/>
              </a:spcBef>
              <a:spcAft>
                <a:spcPts val="0"/>
              </a:spcAft>
              <a:buClr>
                <a:schemeClr val="accent5"/>
              </a:buClr>
              <a:buSzPts val="1600"/>
              <a:buNone/>
              <a:defRPr sz="1600">
                <a:solidFill>
                  <a:schemeClr val="accent5"/>
                </a:solidFill>
              </a:defRPr>
            </a:lvl2pPr>
            <a:lvl3pPr lvl="2" rtl="0">
              <a:lnSpc>
                <a:spcPct val="100000"/>
              </a:lnSpc>
              <a:spcBef>
                <a:spcPts val="0"/>
              </a:spcBef>
              <a:spcAft>
                <a:spcPts val="0"/>
              </a:spcAft>
              <a:buClr>
                <a:schemeClr val="accent5"/>
              </a:buClr>
              <a:buSzPts val="1600"/>
              <a:buNone/>
              <a:defRPr sz="1600">
                <a:solidFill>
                  <a:schemeClr val="accent5"/>
                </a:solidFill>
              </a:defRPr>
            </a:lvl3pPr>
            <a:lvl4pPr lvl="3" rtl="0">
              <a:lnSpc>
                <a:spcPct val="100000"/>
              </a:lnSpc>
              <a:spcBef>
                <a:spcPts val="0"/>
              </a:spcBef>
              <a:spcAft>
                <a:spcPts val="0"/>
              </a:spcAft>
              <a:buClr>
                <a:schemeClr val="accent5"/>
              </a:buClr>
              <a:buSzPts val="1600"/>
              <a:buNone/>
              <a:defRPr sz="1600">
                <a:solidFill>
                  <a:schemeClr val="accent5"/>
                </a:solidFill>
              </a:defRPr>
            </a:lvl4pPr>
            <a:lvl5pPr lvl="4" rtl="0">
              <a:lnSpc>
                <a:spcPct val="100000"/>
              </a:lnSpc>
              <a:spcBef>
                <a:spcPts val="0"/>
              </a:spcBef>
              <a:spcAft>
                <a:spcPts val="0"/>
              </a:spcAft>
              <a:buClr>
                <a:schemeClr val="accent5"/>
              </a:buClr>
              <a:buSzPts val="1600"/>
              <a:buNone/>
              <a:defRPr sz="1600">
                <a:solidFill>
                  <a:schemeClr val="accent5"/>
                </a:solidFill>
              </a:defRPr>
            </a:lvl5pPr>
            <a:lvl6pPr lvl="5" rtl="0">
              <a:lnSpc>
                <a:spcPct val="100000"/>
              </a:lnSpc>
              <a:spcBef>
                <a:spcPts val="0"/>
              </a:spcBef>
              <a:spcAft>
                <a:spcPts val="0"/>
              </a:spcAft>
              <a:buClr>
                <a:schemeClr val="accent5"/>
              </a:buClr>
              <a:buSzPts val="1600"/>
              <a:buNone/>
              <a:defRPr sz="1600">
                <a:solidFill>
                  <a:schemeClr val="accent5"/>
                </a:solidFill>
              </a:defRPr>
            </a:lvl6pPr>
            <a:lvl7pPr lvl="6" rtl="0">
              <a:lnSpc>
                <a:spcPct val="100000"/>
              </a:lnSpc>
              <a:spcBef>
                <a:spcPts val="0"/>
              </a:spcBef>
              <a:spcAft>
                <a:spcPts val="0"/>
              </a:spcAft>
              <a:buClr>
                <a:schemeClr val="accent5"/>
              </a:buClr>
              <a:buSzPts val="1600"/>
              <a:buNone/>
              <a:defRPr sz="1600">
                <a:solidFill>
                  <a:schemeClr val="accent5"/>
                </a:solidFill>
              </a:defRPr>
            </a:lvl7pPr>
            <a:lvl8pPr lvl="7" rtl="0">
              <a:lnSpc>
                <a:spcPct val="100000"/>
              </a:lnSpc>
              <a:spcBef>
                <a:spcPts val="0"/>
              </a:spcBef>
              <a:spcAft>
                <a:spcPts val="0"/>
              </a:spcAft>
              <a:buClr>
                <a:schemeClr val="accent5"/>
              </a:buClr>
              <a:buSzPts val="1600"/>
              <a:buNone/>
              <a:defRPr sz="1600">
                <a:solidFill>
                  <a:schemeClr val="accent5"/>
                </a:solidFill>
              </a:defRPr>
            </a:lvl8pPr>
            <a:lvl9pPr lvl="8" rtl="0">
              <a:lnSpc>
                <a:spcPct val="100000"/>
              </a:lnSpc>
              <a:spcBef>
                <a:spcPts val="0"/>
              </a:spcBef>
              <a:spcAft>
                <a:spcPts val="0"/>
              </a:spcAft>
              <a:buClr>
                <a:schemeClr val="accent5"/>
              </a:buClr>
              <a:buSzPts val="1600"/>
              <a:buNone/>
              <a:defRPr sz="1600">
                <a:solidFill>
                  <a:schemeClr val="accent5"/>
                </a:solidFill>
              </a:defRPr>
            </a:lvl9pPr>
          </a:lstStyle>
          <a:p/>
        </p:txBody>
      </p:sp>
      <p:sp>
        <p:nvSpPr>
          <p:cNvPr id="237" name="Google Shape;237;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8" name="Google Shape;238;p26"/>
          <p:cNvSpPr/>
          <p:nvPr/>
        </p:nvSpPr>
        <p:spPr>
          <a:xfrm flipH="1" rot="2417308">
            <a:off x="364293" y="1950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6"/>
          <p:cNvSpPr/>
          <p:nvPr/>
        </p:nvSpPr>
        <p:spPr>
          <a:xfrm flipH="1" rot="4806070">
            <a:off x="364802" y="99164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6"/>
          <p:cNvSpPr/>
          <p:nvPr/>
        </p:nvSpPr>
        <p:spPr>
          <a:xfrm flipH="1" rot="2419550">
            <a:off x="8708648" y="111515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6"/>
          <p:cNvSpPr/>
          <p:nvPr/>
        </p:nvSpPr>
        <p:spPr>
          <a:xfrm flipH="1" rot="-5033611">
            <a:off x="8422237" y="30169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bg>
      <p:bgPr>
        <a:gradFill>
          <a:gsLst>
            <a:gs pos="0">
              <a:srgbClr val="F9D8A5"/>
            </a:gs>
            <a:gs pos="77000">
              <a:srgbClr val="F1C888"/>
            </a:gs>
            <a:gs pos="89000">
              <a:srgbClr val="E8BB74"/>
            </a:gs>
            <a:gs pos="100000">
              <a:schemeClr val="accent2"/>
            </a:gs>
          </a:gsLst>
          <a:lin ang="5400700" scaled="0"/>
        </a:gradFill>
      </p:bgPr>
    </p:bg>
    <p:spTree>
      <p:nvGrpSpPr>
        <p:cNvPr id="242" name="Shape 242"/>
        <p:cNvGrpSpPr/>
        <p:nvPr/>
      </p:nvGrpSpPr>
      <p:grpSpPr>
        <a:xfrm>
          <a:off x="0" y="0"/>
          <a:ext cx="0" cy="0"/>
          <a:chOff x="0" y="0"/>
          <a:chExt cx="0" cy="0"/>
        </a:xfrm>
      </p:grpSpPr>
      <p:sp>
        <p:nvSpPr>
          <p:cNvPr id="243" name="Google Shape;243;p27"/>
          <p:cNvSpPr txBox="1"/>
          <p:nvPr>
            <p:ph idx="1" type="subTitle"/>
          </p:nvPr>
        </p:nvSpPr>
        <p:spPr>
          <a:xfrm>
            <a:off x="1334460" y="1765500"/>
            <a:ext cx="1721400" cy="42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rbitron"/>
              <a:buNone/>
              <a:defRPr b="1" sz="2100">
                <a:solidFill>
                  <a:schemeClr val="accent4"/>
                </a:solidFill>
                <a:latin typeface="Orbitron"/>
                <a:ea typeface="Orbitron"/>
                <a:cs typeface="Orbitron"/>
                <a:sym typeface="Orbitron"/>
              </a:defRPr>
            </a:lvl1pPr>
            <a:lvl2pPr lvl="1" rtl="0" algn="ctr">
              <a:spcBef>
                <a:spcPts val="0"/>
              </a:spcBef>
              <a:spcAft>
                <a:spcPts val="0"/>
              </a:spcAft>
              <a:buSzPts val="1400"/>
              <a:buFont typeface="Orbitron"/>
              <a:buNone/>
              <a:defRPr>
                <a:latin typeface="Orbitron"/>
                <a:ea typeface="Orbitron"/>
                <a:cs typeface="Orbitron"/>
                <a:sym typeface="Orbitron"/>
              </a:defRPr>
            </a:lvl2pPr>
            <a:lvl3pPr lvl="2" rtl="0" algn="ctr">
              <a:spcBef>
                <a:spcPts val="1600"/>
              </a:spcBef>
              <a:spcAft>
                <a:spcPts val="0"/>
              </a:spcAft>
              <a:buSzPts val="1400"/>
              <a:buFont typeface="Orbitron"/>
              <a:buNone/>
              <a:defRPr>
                <a:latin typeface="Orbitron"/>
                <a:ea typeface="Orbitron"/>
                <a:cs typeface="Orbitron"/>
                <a:sym typeface="Orbitron"/>
              </a:defRPr>
            </a:lvl3pPr>
            <a:lvl4pPr lvl="3" rtl="0" algn="ctr">
              <a:spcBef>
                <a:spcPts val="1600"/>
              </a:spcBef>
              <a:spcAft>
                <a:spcPts val="0"/>
              </a:spcAft>
              <a:buSzPts val="1400"/>
              <a:buFont typeface="Orbitron"/>
              <a:buNone/>
              <a:defRPr>
                <a:latin typeface="Orbitron"/>
                <a:ea typeface="Orbitron"/>
                <a:cs typeface="Orbitron"/>
                <a:sym typeface="Orbitron"/>
              </a:defRPr>
            </a:lvl4pPr>
            <a:lvl5pPr lvl="4" rtl="0" algn="ctr">
              <a:spcBef>
                <a:spcPts val="1600"/>
              </a:spcBef>
              <a:spcAft>
                <a:spcPts val="0"/>
              </a:spcAft>
              <a:buSzPts val="1400"/>
              <a:buFont typeface="Orbitron"/>
              <a:buNone/>
              <a:defRPr>
                <a:latin typeface="Orbitron"/>
                <a:ea typeface="Orbitron"/>
                <a:cs typeface="Orbitron"/>
                <a:sym typeface="Orbitron"/>
              </a:defRPr>
            </a:lvl5pPr>
            <a:lvl6pPr lvl="5" rtl="0" algn="ctr">
              <a:spcBef>
                <a:spcPts val="1600"/>
              </a:spcBef>
              <a:spcAft>
                <a:spcPts val="0"/>
              </a:spcAft>
              <a:buSzPts val="1400"/>
              <a:buFont typeface="Orbitron"/>
              <a:buNone/>
              <a:defRPr>
                <a:latin typeface="Orbitron"/>
                <a:ea typeface="Orbitron"/>
                <a:cs typeface="Orbitron"/>
                <a:sym typeface="Orbitron"/>
              </a:defRPr>
            </a:lvl6pPr>
            <a:lvl7pPr lvl="6" rtl="0" algn="ctr">
              <a:spcBef>
                <a:spcPts val="1600"/>
              </a:spcBef>
              <a:spcAft>
                <a:spcPts val="0"/>
              </a:spcAft>
              <a:buSzPts val="1400"/>
              <a:buFont typeface="Orbitron"/>
              <a:buNone/>
              <a:defRPr>
                <a:latin typeface="Orbitron"/>
                <a:ea typeface="Orbitron"/>
                <a:cs typeface="Orbitron"/>
                <a:sym typeface="Orbitron"/>
              </a:defRPr>
            </a:lvl7pPr>
            <a:lvl8pPr lvl="7" rtl="0" algn="ctr">
              <a:spcBef>
                <a:spcPts val="1600"/>
              </a:spcBef>
              <a:spcAft>
                <a:spcPts val="0"/>
              </a:spcAft>
              <a:buSzPts val="1400"/>
              <a:buFont typeface="Orbitron"/>
              <a:buNone/>
              <a:defRPr>
                <a:latin typeface="Orbitron"/>
                <a:ea typeface="Orbitron"/>
                <a:cs typeface="Orbitron"/>
                <a:sym typeface="Orbitron"/>
              </a:defRPr>
            </a:lvl8pPr>
            <a:lvl9pPr lvl="8" rtl="0" algn="ctr">
              <a:spcBef>
                <a:spcPts val="1600"/>
              </a:spcBef>
              <a:spcAft>
                <a:spcPts val="1600"/>
              </a:spcAft>
              <a:buSzPts val="1400"/>
              <a:buFont typeface="Orbitron"/>
              <a:buNone/>
              <a:defRPr>
                <a:latin typeface="Orbitron"/>
                <a:ea typeface="Orbitron"/>
                <a:cs typeface="Orbitron"/>
                <a:sym typeface="Orbitron"/>
              </a:defRPr>
            </a:lvl9pPr>
          </a:lstStyle>
          <a:p/>
        </p:txBody>
      </p:sp>
      <p:sp>
        <p:nvSpPr>
          <p:cNvPr id="244" name="Google Shape;244;p27"/>
          <p:cNvSpPr txBox="1"/>
          <p:nvPr>
            <p:ph idx="2" type="subTitle"/>
          </p:nvPr>
        </p:nvSpPr>
        <p:spPr>
          <a:xfrm>
            <a:off x="3711291" y="1765500"/>
            <a:ext cx="1721400" cy="42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rbitron"/>
              <a:buNone/>
              <a:defRPr b="1" sz="2100">
                <a:solidFill>
                  <a:schemeClr val="accent4"/>
                </a:solidFill>
                <a:latin typeface="Orbitron"/>
                <a:ea typeface="Orbitron"/>
                <a:cs typeface="Orbitron"/>
                <a:sym typeface="Orbitron"/>
              </a:defRPr>
            </a:lvl1pPr>
            <a:lvl2pPr lvl="1" rtl="0" algn="ctr">
              <a:spcBef>
                <a:spcPts val="0"/>
              </a:spcBef>
              <a:spcAft>
                <a:spcPts val="0"/>
              </a:spcAft>
              <a:buSzPts val="1400"/>
              <a:buFont typeface="Orbitron"/>
              <a:buNone/>
              <a:defRPr>
                <a:latin typeface="Orbitron"/>
                <a:ea typeface="Orbitron"/>
                <a:cs typeface="Orbitron"/>
                <a:sym typeface="Orbitron"/>
              </a:defRPr>
            </a:lvl2pPr>
            <a:lvl3pPr lvl="2" rtl="0" algn="ctr">
              <a:spcBef>
                <a:spcPts val="1600"/>
              </a:spcBef>
              <a:spcAft>
                <a:spcPts val="0"/>
              </a:spcAft>
              <a:buSzPts val="1400"/>
              <a:buFont typeface="Orbitron"/>
              <a:buNone/>
              <a:defRPr>
                <a:latin typeface="Orbitron"/>
                <a:ea typeface="Orbitron"/>
                <a:cs typeface="Orbitron"/>
                <a:sym typeface="Orbitron"/>
              </a:defRPr>
            </a:lvl3pPr>
            <a:lvl4pPr lvl="3" rtl="0" algn="ctr">
              <a:spcBef>
                <a:spcPts val="1600"/>
              </a:spcBef>
              <a:spcAft>
                <a:spcPts val="0"/>
              </a:spcAft>
              <a:buSzPts val="1400"/>
              <a:buFont typeface="Orbitron"/>
              <a:buNone/>
              <a:defRPr>
                <a:latin typeface="Orbitron"/>
                <a:ea typeface="Orbitron"/>
                <a:cs typeface="Orbitron"/>
                <a:sym typeface="Orbitron"/>
              </a:defRPr>
            </a:lvl4pPr>
            <a:lvl5pPr lvl="4" rtl="0" algn="ctr">
              <a:spcBef>
                <a:spcPts val="1600"/>
              </a:spcBef>
              <a:spcAft>
                <a:spcPts val="0"/>
              </a:spcAft>
              <a:buSzPts val="1400"/>
              <a:buFont typeface="Orbitron"/>
              <a:buNone/>
              <a:defRPr>
                <a:latin typeface="Orbitron"/>
                <a:ea typeface="Orbitron"/>
                <a:cs typeface="Orbitron"/>
                <a:sym typeface="Orbitron"/>
              </a:defRPr>
            </a:lvl5pPr>
            <a:lvl6pPr lvl="5" rtl="0" algn="ctr">
              <a:spcBef>
                <a:spcPts val="1600"/>
              </a:spcBef>
              <a:spcAft>
                <a:spcPts val="0"/>
              </a:spcAft>
              <a:buSzPts val="1400"/>
              <a:buFont typeface="Orbitron"/>
              <a:buNone/>
              <a:defRPr>
                <a:latin typeface="Orbitron"/>
                <a:ea typeface="Orbitron"/>
                <a:cs typeface="Orbitron"/>
                <a:sym typeface="Orbitron"/>
              </a:defRPr>
            </a:lvl6pPr>
            <a:lvl7pPr lvl="6" rtl="0" algn="ctr">
              <a:spcBef>
                <a:spcPts val="1600"/>
              </a:spcBef>
              <a:spcAft>
                <a:spcPts val="0"/>
              </a:spcAft>
              <a:buSzPts val="1400"/>
              <a:buFont typeface="Orbitron"/>
              <a:buNone/>
              <a:defRPr>
                <a:latin typeface="Orbitron"/>
                <a:ea typeface="Orbitron"/>
                <a:cs typeface="Orbitron"/>
                <a:sym typeface="Orbitron"/>
              </a:defRPr>
            </a:lvl7pPr>
            <a:lvl8pPr lvl="7" rtl="0" algn="ctr">
              <a:spcBef>
                <a:spcPts val="1600"/>
              </a:spcBef>
              <a:spcAft>
                <a:spcPts val="0"/>
              </a:spcAft>
              <a:buSzPts val="1400"/>
              <a:buFont typeface="Orbitron"/>
              <a:buNone/>
              <a:defRPr>
                <a:latin typeface="Orbitron"/>
                <a:ea typeface="Orbitron"/>
                <a:cs typeface="Orbitron"/>
                <a:sym typeface="Orbitron"/>
              </a:defRPr>
            </a:lvl8pPr>
            <a:lvl9pPr lvl="8" rtl="0" algn="ctr">
              <a:spcBef>
                <a:spcPts val="1600"/>
              </a:spcBef>
              <a:spcAft>
                <a:spcPts val="1600"/>
              </a:spcAft>
              <a:buSzPts val="1400"/>
              <a:buFont typeface="Orbitron"/>
              <a:buNone/>
              <a:defRPr>
                <a:latin typeface="Orbitron"/>
                <a:ea typeface="Orbitron"/>
                <a:cs typeface="Orbitron"/>
                <a:sym typeface="Orbitron"/>
              </a:defRPr>
            </a:lvl9pPr>
          </a:lstStyle>
          <a:p/>
        </p:txBody>
      </p:sp>
      <p:sp>
        <p:nvSpPr>
          <p:cNvPr id="245" name="Google Shape;245;p27"/>
          <p:cNvSpPr txBox="1"/>
          <p:nvPr>
            <p:ph idx="3" type="subTitle"/>
          </p:nvPr>
        </p:nvSpPr>
        <p:spPr>
          <a:xfrm>
            <a:off x="6088150" y="1765507"/>
            <a:ext cx="1721400" cy="42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rbitron"/>
              <a:buNone/>
              <a:defRPr b="1" sz="2100">
                <a:solidFill>
                  <a:schemeClr val="accent4"/>
                </a:solidFill>
                <a:latin typeface="Orbitron"/>
                <a:ea typeface="Orbitron"/>
                <a:cs typeface="Orbitron"/>
                <a:sym typeface="Orbitron"/>
              </a:defRPr>
            </a:lvl1pPr>
            <a:lvl2pPr lvl="1" rtl="0" algn="ctr">
              <a:spcBef>
                <a:spcPts val="0"/>
              </a:spcBef>
              <a:spcAft>
                <a:spcPts val="0"/>
              </a:spcAft>
              <a:buSzPts val="1400"/>
              <a:buFont typeface="Orbitron"/>
              <a:buNone/>
              <a:defRPr>
                <a:latin typeface="Orbitron"/>
                <a:ea typeface="Orbitron"/>
                <a:cs typeface="Orbitron"/>
                <a:sym typeface="Orbitron"/>
              </a:defRPr>
            </a:lvl2pPr>
            <a:lvl3pPr lvl="2" rtl="0" algn="ctr">
              <a:spcBef>
                <a:spcPts val="1600"/>
              </a:spcBef>
              <a:spcAft>
                <a:spcPts val="0"/>
              </a:spcAft>
              <a:buSzPts val="1400"/>
              <a:buFont typeface="Orbitron"/>
              <a:buNone/>
              <a:defRPr>
                <a:latin typeface="Orbitron"/>
                <a:ea typeface="Orbitron"/>
                <a:cs typeface="Orbitron"/>
                <a:sym typeface="Orbitron"/>
              </a:defRPr>
            </a:lvl3pPr>
            <a:lvl4pPr lvl="3" rtl="0" algn="ctr">
              <a:spcBef>
                <a:spcPts val="1600"/>
              </a:spcBef>
              <a:spcAft>
                <a:spcPts val="0"/>
              </a:spcAft>
              <a:buSzPts val="1400"/>
              <a:buFont typeface="Orbitron"/>
              <a:buNone/>
              <a:defRPr>
                <a:latin typeface="Orbitron"/>
                <a:ea typeface="Orbitron"/>
                <a:cs typeface="Orbitron"/>
                <a:sym typeface="Orbitron"/>
              </a:defRPr>
            </a:lvl4pPr>
            <a:lvl5pPr lvl="4" rtl="0" algn="ctr">
              <a:spcBef>
                <a:spcPts val="1600"/>
              </a:spcBef>
              <a:spcAft>
                <a:spcPts val="0"/>
              </a:spcAft>
              <a:buSzPts val="1400"/>
              <a:buFont typeface="Orbitron"/>
              <a:buNone/>
              <a:defRPr>
                <a:latin typeface="Orbitron"/>
                <a:ea typeface="Orbitron"/>
                <a:cs typeface="Orbitron"/>
                <a:sym typeface="Orbitron"/>
              </a:defRPr>
            </a:lvl5pPr>
            <a:lvl6pPr lvl="5" rtl="0" algn="ctr">
              <a:spcBef>
                <a:spcPts val="1600"/>
              </a:spcBef>
              <a:spcAft>
                <a:spcPts val="0"/>
              </a:spcAft>
              <a:buSzPts val="1400"/>
              <a:buFont typeface="Orbitron"/>
              <a:buNone/>
              <a:defRPr>
                <a:latin typeface="Orbitron"/>
                <a:ea typeface="Orbitron"/>
                <a:cs typeface="Orbitron"/>
                <a:sym typeface="Orbitron"/>
              </a:defRPr>
            </a:lvl6pPr>
            <a:lvl7pPr lvl="6" rtl="0" algn="ctr">
              <a:spcBef>
                <a:spcPts val="1600"/>
              </a:spcBef>
              <a:spcAft>
                <a:spcPts val="0"/>
              </a:spcAft>
              <a:buSzPts val="1400"/>
              <a:buFont typeface="Orbitron"/>
              <a:buNone/>
              <a:defRPr>
                <a:latin typeface="Orbitron"/>
                <a:ea typeface="Orbitron"/>
                <a:cs typeface="Orbitron"/>
                <a:sym typeface="Orbitron"/>
              </a:defRPr>
            </a:lvl7pPr>
            <a:lvl8pPr lvl="7" rtl="0" algn="ctr">
              <a:spcBef>
                <a:spcPts val="1600"/>
              </a:spcBef>
              <a:spcAft>
                <a:spcPts val="0"/>
              </a:spcAft>
              <a:buSzPts val="1400"/>
              <a:buFont typeface="Orbitron"/>
              <a:buNone/>
              <a:defRPr>
                <a:latin typeface="Orbitron"/>
                <a:ea typeface="Orbitron"/>
                <a:cs typeface="Orbitron"/>
                <a:sym typeface="Orbitron"/>
              </a:defRPr>
            </a:lvl8pPr>
            <a:lvl9pPr lvl="8" rtl="0" algn="ctr">
              <a:spcBef>
                <a:spcPts val="1600"/>
              </a:spcBef>
              <a:spcAft>
                <a:spcPts val="1600"/>
              </a:spcAft>
              <a:buSzPts val="1400"/>
              <a:buFont typeface="Orbitron"/>
              <a:buNone/>
              <a:defRPr>
                <a:latin typeface="Orbitron"/>
                <a:ea typeface="Orbitron"/>
                <a:cs typeface="Orbitron"/>
                <a:sym typeface="Orbitron"/>
              </a:defRPr>
            </a:lvl9pPr>
          </a:lstStyle>
          <a:p/>
        </p:txBody>
      </p:sp>
      <p:sp>
        <p:nvSpPr>
          <p:cNvPr id="246" name="Google Shape;246;p27"/>
          <p:cNvSpPr txBox="1"/>
          <p:nvPr>
            <p:ph idx="4" type="subTitle"/>
          </p:nvPr>
        </p:nvSpPr>
        <p:spPr>
          <a:xfrm>
            <a:off x="1334450" y="3465199"/>
            <a:ext cx="1721400" cy="42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rbitron"/>
              <a:buNone/>
              <a:defRPr b="1" sz="2100">
                <a:solidFill>
                  <a:schemeClr val="accent4"/>
                </a:solidFill>
                <a:latin typeface="Orbitron"/>
                <a:ea typeface="Orbitron"/>
                <a:cs typeface="Orbitron"/>
                <a:sym typeface="Orbitron"/>
              </a:defRPr>
            </a:lvl1pPr>
            <a:lvl2pPr lvl="1" rtl="0" algn="ctr">
              <a:spcBef>
                <a:spcPts val="0"/>
              </a:spcBef>
              <a:spcAft>
                <a:spcPts val="0"/>
              </a:spcAft>
              <a:buSzPts val="1400"/>
              <a:buFont typeface="Orbitron"/>
              <a:buNone/>
              <a:defRPr>
                <a:latin typeface="Orbitron"/>
                <a:ea typeface="Orbitron"/>
                <a:cs typeface="Orbitron"/>
                <a:sym typeface="Orbitron"/>
              </a:defRPr>
            </a:lvl2pPr>
            <a:lvl3pPr lvl="2" rtl="0" algn="ctr">
              <a:spcBef>
                <a:spcPts val="1600"/>
              </a:spcBef>
              <a:spcAft>
                <a:spcPts val="0"/>
              </a:spcAft>
              <a:buSzPts val="1400"/>
              <a:buFont typeface="Orbitron"/>
              <a:buNone/>
              <a:defRPr>
                <a:latin typeface="Orbitron"/>
                <a:ea typeface="Orbitron"/>
                <a:cs typeface="Orbitron"/>
                <a:sym typeface="Orbitron"/>
              </a:defRPr>
            </a:lvl3pPr>
            <a:lvl4pPr lvl="3" rtl="0" algn="ctr">
              <a:spcBef>
                <a:spcPts val="1600"/>
              </a:spcBef>
              <a:spcAft>
                <a:spcPts val="0"/>
              </a:spcAft>
              <a:buSzPts val="1400"/>
              <a:buFont typeface="Orbitron"/>
              <a:buNone/>
              <a:defRPr>
                <a:latin typeface="Orbitron"/>
                <a:ea typeface="Orbitron"/>
                <a:cs typeface="Orbitron"/>
                <a:sym typeface="Orbitron"/>
              </a:defRPr>
            </a:lvl4pPr>
            <a:lvl5pPr lvl="4" rtl="0" algn="ctr">
              <a:spcBef>
                <a:spcPts val="1600"/>
              </a:spcBef>
              <a:spcAft>
                <a:spcPts val="0"/>
              </a:spcAft>
              <a:buSzPts val="1400"/>
              <a:buFont typeface="Orbitron"/>
              <a:buNone/>
              <a:defRPr>
                <a:latin typeface="Orbitron"/>
                <a:ea typeface="Orbitron"/>
                <a:cs typeface="Orbitron"/>
                <a:sym typeface="Orbitron"/>
              </a:defRPr>
            </a:lvl5pPr>
            <a:lvl6pPr lvl="5" rtl="0" algn="ctr">
              <a:spcBef>
                <a:spcPts val="1600"/>
              </a:spcBef>
              <a:spcAft>
                <a:spcPts val="0"/>
              </a:spcAft>
              <a:buSzPts val="1400"/>
              <a:buFont typeface="Orbitron"/>
              <a:buNone/>
              <a:defRPr>
                <a:latin typeface="Orbitron"/>
                <a:ea typeface="Orbitron"/>
                <a:cs typeface="Orbitron"/>
                <a:sym typeface="Orbitron"/>
              </a:defRPr>
            </a:lvl6pPr>
            <a:lvl7pPr lvl="6" rtl="0" algn="ctr">
              <a:spcBef>
                <a:spcPts val="1600"/>
              </a:spcBef>
              <a:spcAft>
                <a:spcPts val="0"/>
              </a:spcAft>
              <a:buSzPts val="1400"/>
              <a:buFont typeface="Orbitron"/>
              <a:buNone/>
              <a:defRPr>
                <a:latin typeface="Orbitron"/>
                <a:ea typeface="Orbitron"/>
                <a:cs typeface="Orbitron"/>
                <a:sym typeface="Orbitron"/>
              </a:defRPr>
            </a:lvl7pPr>
            <a:lvl8pPr lvl="7" rtl="0" algn="ctr">
              <a:spcBef>
                <a:spcPts val="1600"/>
              </a:spcBef>
              <a:spcAft>
                <a:spcPts val="0"/>
              </a:spcAft>
              <a:buSzPts val="1400"/>
              <a:buFont typeface="Orbitron"/>
              <a:buNone/>
              <a:defRPr>
                <a:latin typeface="Orbitron"/>
                <a:ea typeface="Orbitron"/>
                <a:cs typeface="Orbitron"/>
                <a:sym typeface="Orbitron"/>
              </a:defRPr>
            </a:lvl8pPr>
            <a:lvl9pPr lvl="8" rtl="0" algn="ctr">
              <a:spcBef>
                <a:spcPts val="1600"/>
              </a:spcBef>
              <a:spcAft>
                <a:spcPts val="1600"/>
              </a:spcAft>
              <a:buSzPts val="1400"/>
              <a:buFont typeface="Orbitron"/>
              <a:buNone/>
              <a:defRPr>
                <a:latin typeface="Orbitron"/>
                <a:ea typeface="Orbitron"/>
                <a:cs typeface="Orbitron"/>
                <a:sym typeface="Orbitron"/>
              </a:defRPr>
            </a:lvl9pPr>
          </a:lstStyle>
          <a:p/>
        </p:txBody>
      </p:sp>
      <p:sp>
        <p:nvSpPr>
          <p:cNvPr id="247" name="Google Shape;247;p27"/>
          <p:cNvSpPr txBox="1"/>
          <p:nvPr>
            <p:ph idx="5" type="subTitle"/>
          </p:nvPr>
        </p:nvSpPr>
        <p:spPr>
          <a:xfrm>
            <a:off x="3711300" y="3465199"/>
            <a:ext cx="1721400" cy="42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rbitron"/>
              <a:buNone/>
              <a:defRPr b="1" sz="2100">
                <a:solidFill>
                  <a:schemeClr val="accent4"/>
                </a:solidFill>
                <a:latin typeface="Orbitron"/>
                <a:ea typeface="Orbitron"/>
                <a:cs typeface="Orbitron"/>
                <a:sym typeface="Orbitron"/>
              </a:defRPr>
            </a:lvl1pPr>
            <a:lvl2pPr lvl="1" rtl="0" algn="ctr">
              <a:spcBef>
                <a:spcPts val="0"/>
              </a:spcBef>
              <a:spcAft>
                <a:spcPts val="0"/>
              </a:spcAft>
              <a:buSzPts val="1400"/>
              <a:buFont typeface="Orbitron"/>
              <a:buNone/>
              <a:defRPr>
                <a:latin typeface="Orbitron"/>
                <a:ea typeface="Orbitron"/>
                <a:cs typeface="Orbitron"/>
                <a:sym typeface="Orbitron"/>
              </a:defRPr>
            </a:lvl2pPr>
            <a:lvl3pPr lvl="2" rtl="0" algn="ctr">
              <a:spcBef>
                <a:spcPts val="1600"/>
              </a:spcBef>
              <a:spcAft>
                <a:spcPts val="0"/>
              </a:spcAft>
              <a:buSzPts val="1400"/>
              <a:buFont typeface="Orbitron"/>
              <a:buNone/>
              <a:defRPr>
                <a:latin typeface="Orbitron"/>
                <a:ea typeface="Orbitron"/>
                <a:cs typeface="Orbitron"/>
                <a:sym typeface="Orbitron"/>
              </a:defRPr>
            </a:lvl3pPr>
            <a:lvl4pPr lvl="3" rtl="0" algn="ctr">
              <a:spcBef>
                <a:spcPts val="1600"/>
              </a:spcBef>
              <a:spcAft>
                <a:spcPts val="0"/>
              </a:spcAft>
              <a:buSzPts val="1400"/>
              <a:buFont typeface="Orbitron"/>
              <a:buNone/>
              <a:defRPr>
                <a:latin typeface="Orbitron"/>
                <a:ea typeface="Orbitron"/>
                <a:cs typeface="Orbitron"/>
                <a:sym typeface="Orbitron"/>
              </a:defRPr>
            </a:lvl4pPr>
            <a:lvl5pPr lvl="4" rtl="0" algn="ctr">
              <a:spcBef>
                <a:spcPts val="1600"/>
              </a:spcBef>
              <a:spcAft>
                <a:spcPts val="0"/>
              </a:spcAft>
              <a:buSzPts val="1400"/>
              <a:buFont typeface="Orbitron"/>
              <a:buNone/>
              <a:defRPr>
                <a:latin typeface="Orbitron"/>
                <a:ea typeface="Orbitron"/>
                <a:cs typeface="Orbitron"/>
                <a:sym typeface="Orbitron"/>
              </a:defRPr>
            </a:lvl5pPr>
            <a:lvl6pPr lvl="5" rtl="0" algn="ctr">
              <a:spcBef>
                <a:spcPts val="1600"/>
              </a:spcBef>
              <a:spcAft>
                <a:spcPts val="0"/>
              </a:spcAft>
              <a:buSzPts val="1400"/>
              <a:buFont typeface="Orbitron"/>
              <a:buNone/>
              <a:defRPr>
                <a:latin typeface="Orbitron"/>
                <a:ea typeface="Orbitron"/>
                <a:cs typeface="Orbitron"/>
                <a:sym typeface="Orbitron"/>
              </a:defRPr>
            </a:lvl6pPr>
            <a:lvl7pPr lvl="6" rtl="0" algn="ctr">
              <a:spcBef>
                <a:spcPts val="1600"/>
              </a:spcBef>
              <a:spcAft>
                <a:spcPts val="0"/>
              </a:spcAft>
              <a:buSzPts val="1400"/>
              <a:buFont typeface="Orbitron"/>
              <a:buNone/>
              <a:defRPr>
                <a:latin typeface="Orbitron"/>
                <a:ea typeface="Orbitron"/>
                <a:cs typeface="Orbitron"/>
                <a:sym typeface="Orbitron"/>
              </a:defRPr>
            </a:lvl7pPr>
            <a:lvl8pPr lvl="7" rtl="0" algn="ctr">
              <a:spcBef>
                <a:spcPts val="1600"/>
              </a:spcBef>
              <a:spcAft>
                <a:spcPts val="0"/>
              </a:spcAft>
              <a:buSzPts val="1400"/>
              <a:buFont typeface="Orbitron"/>
              <a:buNone/>
              <a:defRPr>
                <a:latin typeface="Orbitron"/>
                <a:ea typeface="Orbitron"/>
                <a:cs typeface="Orbitron"/>
                <a:sym typeface="Orbitron"/>
              </a:defRPr>
            </a:lvl8pPr>
            <a:lvl9pPr lvl="8" rtl="0" algn="ctr">
              <a:spcBef>
                <a:spcPts val="1600"/>
              </a:spcBef>
              <a:spcAft>
                <a:spcPts val="1600"/>
              </a:spcAft>
              <a:buSzPts val="1400"/>
              <a:buFont typeface="Orbitron"/>
              <a:buNone/>
              <a:defRPr>
                <a:latin typeface="Orbitron"/>
                <a:ea typeface="Orbitron"/>
                <a:cs typeface="Orbitron"/>
                <a:sym typeface="Orbitron"/>
              </a:defRPr>
            </a:lvl9pPr>
          </a:lstStyle>
          <a:p/>
        </p:txBody>
      </p:sp>
      <p:sp>
        <p:nvSpPr>
          <p:cNvPr id="248" name="Google Shape;248;p27"/>
          <p:cNvSpPr txBox="1"/>
          <p:nvPr>
            <p:ph idx="6" type="subTitle"/>
          </p:nvPr>
        </p:nvSpPr>
        <p:spPr>
          <a:xfrm>
            <a:off x="6088150" y="3465198"/>
            <a:ext cx="1721400" cy="42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rbitron"/>
              <a:buNone/>
              <a:defRPr b="1" sz="2100">
                <a:solidFill>
                  <a:schemeClr val="accent4"/>
                </a:solidFill>
                <a:latin typeface="Orbitron"/>
                <a:ea typeface="Orbitron"/>
                <a:cs typeface="Orbitron"/>
                <a:sym typeface="Orbitron"/>
              </a:defRPr>
            </a:lvl1pPr>
            <a:lvl2pPr lvl="1" rtl="0" algn="ctr">
              <a:spcBef>
                <a:spcPts val="0"/>
              </a:spcBef>
              <a:spcAft>
                <a:spcPts val="0"/>
              </a:spcAft>
              <a:buSzPts val="1400"/>
              <a:buFont typeface="Orbitron"/>
              <a:buNone/>
              <a:defRPr>
                <a:latin typeface="Orbitron"/>
                <a:ea typeface="Orbitron"/>
                <a:cs typeface="Orbitron"/>
                <a:sym typeface="Orbitron"/>
              </a:defRPr>
            </a:lvl2pPr>
            <a:lvl3pPr lvl="2" rtl="0" algn="ctr">
              <a:spcBef>
                <a:spcPts val="1600"/>
              </a:spcBef>
              <a:spcAft>
                <a:spcPts val="0"/>
              </a:spcAft>
              <a:buSzPts val="1400"/>
              <a:buFont typeface="Orbitron"/>
              <a:buNone/>
              <a:defRPr>
                <a:latin typeface="Orbitron"/>
                <a:ea typeface="Orbitron"/>
                <a:cs typeface="Orbitron"/>
                <a:sym typeface="Orbitron"/>
              </a:defRPr>
            </a:lvl3pPr>
            <a:lvl4pPr lvl="3" rtl="0" algn="ctr">
              <a:spcBef>
                <a:spcPts val="1600"/>
              </a:spcBef>
              <a:spcAft>
                <a:spcPts val="0"/>
              </a:spcAft>
              <a:buSzPts val="1400"/>
              <a:buFont typeface="Orbitron"/>
              <a:buNone/>
              <a:defRPr>
                <a:latin typeface="Orbitron"/>
                <a:ea typeface="Orbitron"/>
                <a:cs typeface="Orbitron"/>
                <a:sym typeface="Orbitron"/>
              </a:defRPr>
            </a:lvl4pPr>
            <a:lvl5pPr lvl="4" rtl="0" algn="ctr">
              <a:spcBef>
                <a:spcPts val="1600"/>
              </a:spcBef>
              <a:spcAft>
                <a:spcPts val="0"/>
              </a:spcAft>
              <a:buSzPts val="1400"/>
              <a:buFont typeface="Orbitron"/>
              <a:buNone/>
              <a:defRPr>
                <a:latin typeface="Orbitron"/>
                <a:ea typeface="Orbitron"/>
                <a:cs typeface="Orbitron"/>
                <a:sym typeface="Orbitron"/>
              </a:defRPr>
            </a:lvl5pPr>
            <a:lvl6pPr lvl="5" rtl="0" algn="ctr">
              <a:spcBef>
                <a:spcPts val="1600"/>
              </a:spcBef>
              <a:spcAft>
                <a:spcPts val="0"/>
              </a:spcAft>
              <a:buSzPts val="1400"/>
              <a:buFont typeface="Orbitron"/>
              <a:buNone/>
              <a:defRPr>
                <a:latin typeface="Orbitron"/>
                <a:ea typeface="Orbitron"/>
                <a:cs typeface="Orbitron"/>
                <a:sym typeface="Orbitron"/>
              </a:defRPr>
            </a:lvl6pPr>
            <a:lvl7pPr lvl="6" rtl="0" algn="ctr">
              <a:spcBef>
                <a:spcPts val="1600"/>
              </a:spcBef>
              <a:spcAft>
                <a:spcPts val="0"/>
              </a:spcAft>
              <a:buSzPts val="1400"/>
              <a:buFont typeface="Orbitron"/>
              <a:buNone/>
              <a:defRPr>
                <a:latin typeface="Orbitron"/>
                <a:ea typeface="Orbitron"/>
                <a:cs typeface="Orbitron"/>
                <a:sym typeface="Orbitron"/>
              </a:defRPr>
            </a:lvl7pPr>
            <a:lvl8pPr lvl="7" rtl="0" algn="ctr">
              <a:spcBef>
                <a:spcPts val="1600"/>
              </a:spcBef>
              <a:spcAft>
                <a:spcPts val="0"/>
              </a:spcAft>
              <a:buSzPts val="1400"/>
              <a:buFont typeface="Orbitron"/>
              <a:buNone/>
              <a:defRPr>
                <a:latin typeface="Orbitron"/>
                <a:ea typeface="Orbitron"/>
                <a:cs typeface="Orbitron"/>
                <a:sym typeface="Orbitron"/>
              </a:defRPr>
            </a:lvl8pPr>
            <a:lvl9pPr lvl="8" rtl="0" algn="ctr">
              <a:spcBef>
                <a:spcPts val="1600"/>
              </a:spcBef>
              <a:spcAft>
                <a:spcPts val="1600"/>
              </a:spcAft>
              <a:buSzPts val="1400"/>
              <a:buFont typeface="Orbitron"/>
              <a:buNone/>
              <a:defRPr>
                <a:latin typeface="Orbitron"/>
                <a:ea typeface="Orbitron"/>
                <a:cs typeface="Orbitron"/>
                <a:sym typeface="Orbitron"/>
              </a:defRPr>
            </a:lvl9pPr>
          </a:lstStyle>
          <a:p/>
        </p:txBody>
      </p:sp>
      <p:sp>
        <p:nvSpPr>
          <p:cNvPr id="249" name="Google Shape;249;p27"/>
          <p:cNvSpPr txBox="1"/>
          <p:nvPr>
            <p:ph idx="7" type="subTitle"/>
          </p:nvPr>
        </p:nvSpPr>
        <p:spPr>
          <a:xfrm>
            <a:off x="1334460" y="2080227"/>
            <a:ext cx="1721400" cy="6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0" name="Google Shape;250;p27"/>
          <p:cNvSpPr txBox="1"/>
          <p:nvPr>
            <p:ph idx="8" type="subTitle"/>
          </p:nvPr>
        </p:nvSpPr>
        <p:spPr>
          <a:xfrm>
            <a:off x="3711300" y="2080227"/>
            <a:ext cx="1721400" cy="6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1" name="Google Shape;251;p27"/>
          <p:cNvSpPr txBox="1"/>
          <p:nvPr>
            <p:ph idx="9" type="subTitle"/>
          </p:nvPr>
        </p:nvSpPr>
        <p:spPr>
          <a:xfrm>
            <a:off x="6088150" y="2080227"/>
            <a:ext cx="1721400" cy="6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2" name="Google Shape;252;p27"/>
          <p:cNvSpPr txBox="1"/>
          <p:nvPr>
            <p:ph idx="13" type="subTitle"/>
          </p:nvPr>
        </p:nvSpPr>
        <p:spPr>
          <a:xfrm>
            <a:off x="1334456" y="3780142"/>
            <a:ext cx="1721400" cy="6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3" name="Google Shape;253;p27"/>
          <p:cNvSpPr txBox="1"/>
          <p:nvPr>
            <p:ph idx="14" type="subTitle"/>
          </p:nvPr>
        </p:nvSpPr>
        <p:spPr>
          <a:xfrm>
            <a:off x="3711300" y="3780142"/>
            <a:ext cx="1721400" cy="6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4" name="Google Shape;254;p27"/>
          <p:cNvSpPr txBox="1"/>
          <p:nvPr>
            <p:ph idx="15" type="subTitle"/>
          </p:nvPr>
        </p:nvSpPr>
        <p:spPr>
          <a:xfrm>
            <a:off x="6088150" y="3780142"/>
            <a:ext cx="1721400" cy="6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5" name="Google Shape;255;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6" name="Google Shape;256;p27"/>
          <p:cNvSpPr/>
          <p:nvPr/>
        </p:nvSpPr>
        <p:spPr>
          <a:xfrm rot="8382692">
            <a:off x="469068" y="3954277"/>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7"/>
          <p:cNvSpPr/>
          <p:nvPr/>
        </p:nvSpPr>
        <p:spPr>
          <a:xfrm rot="-5765778">
            <a:off x="226269" y="4536012"/>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7"/>
          <p:cNvSpPr/>
          <p:nvPr/>
        </p:nvSpPr>
        <p:spPr>
          <a:xfrm rot="5993930">
            <a:off x="316602" y="323059"/>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7"/>
          <p:cNvSpPr/>
          <p:nvPr/>
        </p:nvSpPr>
        <p:spPr>
          <a:xfrm rot="8380450">
            <a:off x="8756573" y="415738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rot="-5766389">
            <a:off x="8432437" y="460093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rot="2234832">
            <a:off x="8480640" y="268539"/>
            <a:ext cx="309787" cy="30978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spTree>
      <p:nvGrpSpPr>
        <p:cNvPr id="262" name="Shape 262"/>
        <p:cNvGrpSpPr/>
        <p:nvPr/>
      </p:nvGrpSpPr>
      <p:grpSpPr>
        <a:xfrm>
          <a:off x="0" y="0"/>
          <a:ext cx="0" cy="0"/>
          <a:chOff x="0" y="0"/>
          <a:chExt cx="0" cy="0"/>
        </a:xfrm>
      </p:grpSpPr>
      <p:sp>
        <p:nvSpPr>
          <p:cNvPr id="263" name="Google Shape;263;p28"/>
          <p:cNvSpPr/>
          <p:nvPr/>
        </p:nvSpPr>
        <p:spPr>
          <a:xfrm>
            <a:off x="3625700" y="-218000"/>
            <a:ext cx="5003400" cy="3461400"/>
          </a:xfrm>
          <a:prstGeom prst="wedgeEllipseCallout">
            <a:avLst>
              <a:gd fmla="val -52424" name="adj1"/>
              <a:gd fmla="val 27528"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8"/>
          <p:cNvSpPr txBox="1"/>
          <p:nvPr>
            <p:ph type="ctrTitle"/>
          </p:nvPr>
        </p:nvSpPr>
        <p:spPr>
          <a:xfrm>
            <a:off x="3658650" y="538354"/>
            <a:ext cx="4722300" cy="108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b="1" sz="5000">
                <a:solidFill>
                  <a:srgbClr val="4A649D"/>
                </a:solidFill>
                <a:latin typeface="Orbitron"/>
                <a:ea typeface="Orbitron"/>
                <a:cs typeface="Orbitron"/>
                <a:sym typeface="Orbitron"/>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65" name="Google Shape;265;p28"/>
          <p:cNvSpPr txBox="1"/>
          <p:nvPr>
            <p:ph idx="1" type="subTitle"/>
          </p:nvPr>
        </p:nvSpPr>
        <p:spPr>
          <a:xfrm>
            <a:off x="4227600" y="1646600"/>
            <a:ext cx="3584400" cy="124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solidFill>
                  <a:srgbClr val="504241"/>
                </a:solidFill>
                <a:latin typeface="Hind Siliguri"/>
                <a:ea typeface="Hind Siliguri"/>
                <a:cs typeface="Hind Siliguri"/>
                <a:sym typeface="Hind Siliguri"/>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6" name="Google Shape;266;p28"/>
          <p:cNvSpPr txBox="1"/>
          <p:nvPr/>
        </p:nvSpPr>
        <p:spPr>
          <a:xfrm>
            <a:off x="3709950" y="4079100"/>
            <a:ext cx="4619700" cy="50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504241"/>
                </a:solidFill>
                <a:latin typeface="Hind Siliguri"/>
                <a:ea typeface="Hind Siliguri"/>
                <a:cs typeface="Hind Siliguri"/>
                <a:sym typeface="Hind Siliguri"/>
              </a:rPr>
              <a:t>CREDITS: </a:t>
            </a:r>
            <a:r>
              <a:rPr lang="en" sz="1200">
                <a:solidFill>
                  <a:srgbClr val="504241"/>
                </a:solidFill>
                <a:latin typeface="Hind Siliguri"/>
                <a:ea typeface="Hind Siliguri"/>
                <a:cs typeface="Hind Siliguri"/>
                <a:sym typeface="Hind Siliguri"/>
              </a:rPr>
              <a:t>This presentation template was created by </a:t>
            </a:r>
            <a:r>
              <a:rPr b="1" lang="en" sz="1200" u="sng">
                <a:solidFill>
                  <a:srgbClr val="504241"/>
                </a:solidFill>
                <a:latin typeface="Hind Siliguri"/>
                <a:ea typeface="Hind Siliguri"/>
                <a:cs typeface="Hind Siliguri"/>
                <a:sym typeface="Hind Siliguri"/>
                <a:hlinkClick r:id="rId2">
                  <a:extLst>
                    <a:ext uri="{A12FA001-AC4F-418D-AE19-62706E023703}">
                      <ahyp:hlinkClr val="tx"/>
                    </a:ext>
                  </a:extLst>
                </a:hlinkClick>
              </a:rPr>
              <a:t>Slidesgo</a:t>
            </a:r>
            <a:r>
              <a:rPr b="1" lang="en" sz="1200" u="sng">
                <a:solidFill>
                  <a:srgbClr val="504241"/>
                </a:solidFill>
                <a:latin typeface="Hind Siliguri"/>
                <a:ea typeface="Hind Siliguri"/>
                <a:cs typeface="Hind Siliguri"/>
                <a:sym typeface="Hind Siliguri"/>
              </a:rPr>
              <a:t>,</a:t>
            </a:r>
            <a:r>
              <a:rPr b="1" lang="en" sz="1200">
                <a:solidFill>
                  <a:srgbClr val="504241"/>
                </a:solidFill>
                <a:latin typeface="Hind Siliguri"/>
                <a:ea typeface="Hind Siliguri"/>
                <a:cs typeface="Hind Siliguri"/>
                <a:sym typeface="Hind Siliguri"/>
              </a:rPr>
              <a:t> </a:t>
            </a:r>
            <a:br>
              <a:rPr b="1" lang="en" sz="1200">
                <a:solidFill>
                  <a:srgbClr val="504241"/>
                </a:solidFill>
                <a:latin typeface="Hind Siliguri"/>
                <a:ea typeface="Hind Siliguri"/>
                <a:cs typeface="Hind Siliguri"/>
                <a:sym typeface="Hind Siliguri"/>
              </a:rPr>
            </a:br>
            <a:r>
              <a:rPr lang="en" sz="1200">
                <a:solidFill>
                  <a:srgbClr val="504241"/>
                </a:solidFill>
                <a:latin typeface="Hind Siliguri"/>
                <a:ea typeface="Hind Siliguri"/>
                <a:cs typeface="Hind Siliguri"/>
                <a:sym typeface="Hind Siliguri"/>
              </a:rPr>
              <a:t>including icons from </a:t>
            </a:r>
            <a:r>
              <a:rPr b="1" lang="en" sz="1200" u="sng">
                <a:solidFill>
                  <a:srgbClr val="504241"/>
                </a:solidFill>
                <a:latin typeface="Hind Siliguri"/>
                <a:ea typeface="Hind Siliguri"/>
                <a:cs typeface="Hind Siliguri"/>
                <a:sym typeface="Hind Siliguri"/>
                <a:hlinkClick r:id="rId3">
                  <a:extLst>
                    <a:ext uri="{A12FA001-AC4F-418D-AE19-62706E023703}">
                      <ahyp:hlinkClr val="tx"/>
                    </a:ext>
                  </a:extLst>
                </a:hlinkClick>
              </a:rPr>
              <a:t>Flaticon</a:t>
            </a:r>
            <a:r>
              <a:rPr b="1" lang="en" sz="1200" u="sng">
                <a:solidFill>
                  <a:srgbClr val="504241"/>
                </a:solidFill>
                <a:latin typeface="Hind Siliguri"/>
                <a:ea typeface="Hind Siliguri"/>
                <a:cs typeface="Hind Siliguri"/>
                <a:sym typeface="Hind Siliguri"/>
              </a:rPr>
              <a:t>,</a:t>
            </a:r>
            <a:r>
              <a:rPr b="1" lang="en" sz="1200">
                <a:solidFill>
                  <a:srgbClr val="504241"/>
                </a:solidFill>
                <a:latin typeface="Hind Siliguri"/>
                <a:ea typeface="Hind Siliguri"/>
                <a:cs typeface="Hind Siliguri"/>
                <a:sym typeface="Hind Siliguri"/>
              </a:rPr>
              <a:t> </a:t>
            </a:r>
            <a:r>
              <a:rPr lang="en" sz="1200">
                <a:solidFill>
                  <a:srgbClr val="504241"/>
                </a:solidFill>
                <a:latin typeface="Hind Siliguri"/>
                <a:ea typeface="Hind Siliguri"/>
                <a:cs typeface="Hind Siliguri"/>
                <a:sym typeface="Hind Siliguri"/>
              </a:rPr>
              <a:t>infographics &amp; images by </a:t>
            </a:r>
            <a:r>
              <a:rPr b="1" lang="en" sz="1200" u="sng">
                <a:solidFill>
                  <a:srgbClr val="504241"/>
                </a:solidFill>
                <a:latin typeface="Hind Siliguri"/>
                <a:ea typeface="Hind Siliguri"/>
                <a:cs typeface="Hind Siliguri"/>
                <a:sym typeface="Hind Siliguri"/>
                <a:hlinkClick r:id="rId4">
                  <a:extLst>
                    <a:ext uri="{A12FA001-AC4F-418D-AE19-62706E023703}">
                      <ahyp:hlinkClr val="tx"/>
                    </a:ext>
                  </a:extLst>
                </a:hlinkClick>
              </a:rPr>
              <a:t>Freepik</a:t>
            </a:r>
            <a:r>
              <a:rPr b="1" lang="en" sz="1200" u="sng">
                <a:solidFill>
                  <a:srgbClr val="504241"/>
                </a:solidFill>
                <a:latin typeface="Hind Siliguri"/>
                <a:ea typeface="Hind Siliguri"/>
                <a:cs typeface="Hind Siliguri"/>
                <a:sym typeface="Hind Siliguri"/>
                <a:hlinkClick r:id="rId5">
                  <a:extLst>
                    <a:ext uri="{A12FA001-AC4F-418D-AE19-62706E023703}">
                      <ahyp:hlinkClr val="tx"/>
                    </a:ext>
                  </a:extLst>
                </a:hlinkClick>
              </a:rPr>
              <a:t>.</a:t>
            </a:r>
            <a:endParaRPr b="1" sz="1200" u="sng">
              <a:solidFill>
                <a:srgbClr val="504241"/>
              </a:solidFill>
              <a:latin typeface="Hind Siliguri"/>
              <a:ea typeface="Hind Siliguri"/>
              <a:cs typeface="Hind Siliguri"/>
              <a:sym typeface="Hind Siligu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6">
    <p:spTree>
      <p:nvGrpSpPr>
        <p:cNvPr id="267" name="Shape 267"/>
        <p:cNvGrpSpPr/>
        <p:nvPr/>
      </p:nvGrpSpPr>
      <p:grpSpPr>
        <a:xfrm>
          <a:off x="0" y="0"/>
          <a:ext cx="0" cy="0"/>
          <a:chOff x="0" y="0"/>
          <a:chExt cx="0" cy="0"/>
        </a:xfrm>
      </p:grpSpPr>
      <p:sp>
        <p:nvSpPr>
          <p:cNvPr id="268" name="Google Shape;268;p29"/>
          <p:cNvSpPr/>
          <p:nvPr/>
        </p:nvSpPr>
        <p:spPr>
          <a:xfrm rot="-2417308">
            <a:off x="8475442" y="3474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rot="5034222">
            <a:off x="7748021" y="761022"/>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rot="-4806070">
            <a:off x="8530057" y="158964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rot="-2419550">
            <a:off x="1171749" y="402585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rot="5033611">
            <a:off x="216530" y="3778323"/>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rot="-4804343">
            <a:off x="863059" y="460221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7">
    <p:spTree>
      <p:nvGrpSpPr>
        <p:cNvPr id="274" name="Shape 274"/>
        <p:cNvGrpSpPr/>
        <p:nvPr/>
      </p:nvGrpSpPr>
      <p:grpSpPr>
        <a:xfrm>
          <a:off x="0" y="0"/>
          <a:ext cx="0" cy="0"/>
          <a:chOff x="0" y="0"/>
          <a:chExt cx="0" cy="0"/>
        </a:xfrm>
      </p:grpSpPr>
      <p:sp>
        <p:nvSpPr>
          <p:cNvPr id="275" name="Google Shape;275;p30"/>
          <p:cNvSpPr/>
          <p:nvPr/>
        </p:nvSpPr>
        <p:spPr>
          <a:xfrm flipH="1" rot="-8382692">
            <a:off x="8475442" y="456298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0"/>
          <p:cNvSpPr/>
          <p:nvPr/>
        </p:nvSpPr>
        <p:spPr>
          <a:xfrm flipH="1" rot="5765778">
            <a:off x="7748021" y="4077917"/>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0"/>
          <p:cNvSpPr/>
          <p:nvPr/>
        </p:nvSpPr>
        <p:spPr>
          <a:xfrm flipH="1" rot="-5993930">
            <a:off x="8530057" y="342996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0"/>
          <p:cNvSpPr/>
          <p:nvPr/>
        </p:nvSpPr>
        <p:spPr>
          <a:xfrm flipH="1" rot="-8380450">
            <a:off x="1171749" y="99138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0"/>
          <p:cNvSpPr/>
          <p:nvPr/>
        </p:nvSpPr>
        <p:spPr>
          <a:xfrm flipH="1" rot="5766389">
            <a:off x="216530" y="103586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0"/>
          <p:cNvSpPr/>
          <p:nvPr/>
        </p:nvSpPr>
        <p:spPr>
          <a:xfrm flipH="1" rot="-5995657">
            <a:off x="863059" y="30833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rgbClr val="F9D8A5"/>
            </a:gs>
            <a:gs pos="77000">
              <a:srgbClr val="F1C888"/>
            </a:gs>
            <a:gs pos="89000">
              <a:srgbClr val="E8BB74"/>
            </a:gs>
            <a:gs pos="100000">
              <a:schemeClr val="accent2"/>
            </a:gs>
          </a:gsLst>
          <a:lin ang="5400700" scaled="0"/>
        </a:gradFill>
      </p:bgPr>
    </p:bg>
    <p:spTree>
      <p:nvGrpSpPr>
        <p:cNvPr id="29" name="Shape 29"/>
        <p:cNvGrpSpPr/>
        <p:nvPr/>
      </p:nvGrpSpPr>
      <p:grpSpPr>
        <a:xfrm>
          <a:off x="0" y="0"/>
          <a:ext cx="0" cy="0"/>
          <a:chOff x="0" y="0"/>
          <a:chExt cx="0" cy="0"/>
        </a:xfrm>
      </p:grpSpPr>
      <p:sp>
        <p:nvSpPr>
          <p:cNvPr id="30" name="Google Shape;30;p4"/>
          <p:cNvSpPr txBox="1"/>
          <p:nvPr>
            <p:ph idx="1" type="body"/>
          </p:nvPr>
        </p:nvSpPr>
        <p:spPr>
          <a:xfrm>
            <a:off x="713225" y="1152475"/>
            <a:ext cx="76989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 name="Google Shape;32;p4"/>
          <p:cNvSpPr/>
          <p:nvPr/>
        </p:nvSpPr>
        <p:spPr>
          <a:xfrm rot="-2417308">
            <a:off x="8475442" y="3474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4806070">
            <a:off x="8768182" y="1256269"/>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rot="5033611">
            <a:off x="321305" y="45409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8">
    <p:spTree>
      <p:nvGrpSpPr>
        <p:cNvPr id="281" name="Shape 281"/>
        <p:cNvGrpSpPr/>
        <p:nvPr/>
      </p:nvGrpSpPr>
      <p:grpSpPr>
        <a:xfrm>
          <a:off x="0" y="0"/>
          <a:ext cx="0" cy="0"/>
          <a:chOff x="0" y="0"/>
          <a:chExt cx="0" cy="0"/>
        </a:xfrm>
      </p:grpSpPr>
      <p:sp>
        <p:nvSpPr>
          <p:cNvPr id="282" name="Google Shape;282;p31"/>
          <p:cNvSpPr/>
          <p:nvPr/>
        </p:nvSpPr>
        <p:spPr>
          <a:xfrm rot="8382692">
            <a:off x="259530" y="456298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rot="-5765778">
            <a:off x="1448905" y="4687517"/>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rot="5993930">
            <a:off x="211838" y="335376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rot="8380450">
            <a:off x="6809284" y="36168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rot="-5766389">
            <a:off x="8422249" y="103586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rot="5995657">
            <a:off x="7872086" y="30833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9">
    <p:bg>
      <p:bgPr>
        <a:gradFill>
          <a:gsLst>
            <a:gs pos="0">
              <a:srgbClr val="F9D8A5"/>
            </a:gs>
            <a:gs pos="77000">
              <a:srgbClr val="F1C888"/>
            </a:gs>
            <a:gs pos="89000">
              <a:srgbClr val="E8BB74"/>
            </a:gs>
            <a:gs pos="100000">
              <a:schemeClr val="accent2"/>
            </a:gs>
          </a:gsLst>
          <a:lin ang="5400700" scaled="0"/>
        </a:gradFill>
      </p:bgPr>
    </p:bg>
    <p:spTree>
      <p:nvGrpSpPr>
        <p:cNvPr id="288" name="Shape 288"/>
        <p:cNvGrpSpPr/>
        <p:nvPr/>
      </p:nvGrpSpPr>
      <p:grpSpPr>
        <a:xfrm>
          <a:off x="0" y="0"/>
          <a:ext cx="0" cy="0"/>
          <a:chOff x="0" y="0"/>
          <a:chExt cx="0" cy="0"/>
        </a:xfrm>
      </p:grpSpPr>
      <p:sp>
        <p:nvSpPr>
          <p:cNvPr id="289" name="Google Shape;289;p32"/>
          <p:cNvSpPr/>
          <p:nvPr/>
        </p:nvSpPr>
        <p:spPr>
          <a:xfrm rot="8380450">
            <a:off x="6809284" y="36168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2"/>
          <p:cNvSpPr/>
          <p:nvPr/>
        </p:nvSpPr>
        <p:spPr>
          <a:xfrm rot="-5766389">
            <a:off x="8422249" y="103586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2"/>
          <p:cNvSpPr/>
          <p:nvPr/>
        </p:nvSpPr>
        <p:spPr>
          <a:xfrm rot="5995657">
            <a:off x="7872086" y="30833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2"/>
          <p:cNvSpPr/>
          <p:nvPr/>
        </p:nvSpPr>
        <p:spPr>
          <a:xfrm flipH="1" rot="-8380450">
            <a:off x="2127176" y="361688"/>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2"/>
          <p:cNvSpPr/>
          <p:nvPr/>
        </p:nvSpPr>
        <p:spPr>
          <a:xfrm flipH="1" rot="5766389">
            <a:off x="311157" y="103586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2"/>
          <p:cNvSpPr/>
          <p:nvPr/>
        </p:nvSpPr>
        <p:spPr>
          <a:xfrm flipH="1" rot="-5995657">
            <a:off x="957686" y="30833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rgbClr val="F9D8A5"/>
            </a:gs>
            <a:gs pos="60000">
              <a:srgbClr val="F1C888"/>
            </a:gs>
            <a:gs pos="80000">
              <a:srgbClr val="E8BB74"/>
            </a:gs>
            <a:gs pos="100000">
              <a:srgbClr val="F9D8A5"/>
            </a:gs>
          </a:gsLst>
          <a:lin ang="5400700" scaled="0"/>
        </a:gradFill>
      </p:bgPr>
    </p:bg>
    <p:spTree>
      <p:nvGrpSpPr>
        <p:cNvPr id="35" name="Shape 35"/>
        <p:cNvGrpSpPr/>
        <p:nvPr/>
      </p:nvGrpSpPr>
      <p:grpSpPr>
        <a:xfrm>
          <a:off x="0" y="0"/>
          <a:ext cx="0" cy="0"/>
          <a:chOff x="0" y="0"/>
          <a:chExt cx="0" cy="0"/>
        </a:xfrm>
      </p:grpSpPr>
      <p:sp>
        <p:nvSpPr>
          <p:cNvPr id="36" name="Google Shape;36;p5"/>
          <p:cNvSpPr/>
          <p:nvPr/>
        </p:nvSpPr>
        <p:spPr>
          <a:xfrm>
            <a:off x="4800600" y="1347975"/>
            <a:ext cx="3810000" cy="1743000"/>
          </a:xfrm>
          <a:prstGeom prst="wedgeEllipseCallout">
            <a:avLst>
              <a:gd fmla="val -16661" name="adj1"/>
              <a:gd fmla="val 59294"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498675" y="1347975"/>
            <a:ext cx="3810000" cy="1743000"/>
          </a:xfrm>
          <a:prstGeom prst="wedgeEllipseCallout">
            <a:avLst>
              <a:gd fmla="val 15000" name="adj1"/>
              <a:gd fmla="val 59444"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rot="-2417308">
            <a:off x="4502242" y="3192777"/>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rot="5034222">
            <a:off x="3296271" y="3594822"/>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rot="-4806070">
            <a:off x="5527407" y="368514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txBox="1"/>
          <p:nvPr>
            <p:ph idx="1" type="subTitle"/>
          </p:nvPr>
        </p:nvSpPr>
        <p:spPr>
          <a:xfrm>
            <a:off x="1114425" y="1569850"/>
            <a:ext cx="2578500" cy="53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A649D"/>
              </a:buClr>
              <a:buSzPts val="1800"/>
              <a:buFont typeface="Orbitron"/>
              <a:buNone/>
              <a:defRPr b="1" sz="2000">
                <a:solidFill>
                  <a:srgbClr val="D34B39"/>
                </a:solidFill>
                <a:latin typeface="Orbitron"/>
                <a:ea typeface="Orbitron"/>
                <a:cs typeface="Orbitron"/>
                <a:sym typeface="Orbitron"/>
              </a:defRPr>
            </a:lvl1pPr>
            <a:lvl2pPr lvl="1"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2pPr>
            <a:lvl3pPr lvl="2"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3pPr>
            <a:lvl4pPr lvl="3"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4pPr>
            <a:lvl5pPr lvl="4"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5pPr>
            <a:lvl6pPr lvl="5"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6pPr>
            <a:lvl7pPr lvl="6"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7pPr>
            <a:lvl8pPr lvl="7"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8pPr>
            <a:lvl9pPr lvl="8" rtl="0" algn="ctr">
              <a:lnSpc>
                <a:spcPct val="100000"/>
              </a:lnSpc>
              <a:spcBef>
                <a:spcPts val="1600"/>
              </a:spcBef>
              <a:spcAft>
                <a:spcPts val="1600"/>
              </a:spcAft>
              <a:buClr>
                <a:srgbClr val="4A649D"/>
              </a:buClr>
              <a:buSzPts val="1400"/>
              <a:buFont typeface="Orbitron"/>
              <a:buNone/>
              <a:defRPr b="1">
                <a:solidFill>
                  <a:srgbClr val="4A649D"/>
                </a:solidFill>
                <a:latin typeface="Orbitron"/>
                <a:ea typeface="Orbitron"/>
                <a:cs typeface="Orbitron"/>
                <a:sym typeface="Orbitron"/>
              </a:defRPr>
            </a:lvl9pPr>
          </a:lstStyle>
          <a:p/>
        </p:txBody>
      </p:sp>
      <p:sp>
        <p:nvSpPr>
          <p:cNvPr id="42" name="Google Shape;42;p5"/>
          <p:cNvSpPr txBox="1"/>
          <p:nvPr>
            <p:ph idx="2" type="subTitle"/>
          </p:nvPr>
        </p:nvSpPr>
        <p:spPr>
          <a:xfrm>
            <a:off x="5414400" y="1569850"/>
            <a:ext cx="2582400" cy="53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A649D"/>
              </a:buClr>
              <a:buSzPts val="1800"/>
              <a:buFont typeface="Orbitron"/>
              <a:buNone/>
              <a:defRPr b="1" sz="2000">
                <a:solidFill>
                  <a:srgbClr val="4A649D"/>
                </a:solidFill>
                <a:latin typeface="Orbitron"/>
                <a:ea typeface="Orbitron"/>
                <a:cs typeface="Orbitron"/>
                <a:sym typeface="Orbitron"/>
              </a:defRPr>
            </a:lvl1pPr>
            <a:lvl2pPr lvl="1"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2pPr>
            <a:lvl3pPr lvl="2"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3pPr>
            <a:lvl4pPr lvl="3"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4pPr>
            <a:lvl5pPr lvl="4"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5pPr>
            <a:lvl6pPr lvl="5"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6pPr>
            <a:lvl7pPr lvl="6"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7pPr>
            <a:lvl8pPr lvl="7" rtl="0" algn="ctr">
              <a:lnSpc>
                <a:spcPct val="100000"/>
              </a:lnSpc>
              <a:spcBef>
                <a:spcPts val="1600"/>
              </a:spcBef>
              <a:spcAft>
                <a:spcPts val="0"/>
              </a:spcAft>
              <a:buClr>
                <a:srgbClr val="4A649D"/>
              </a:buClr>
              <a:buSzPts val="1400"/>
              <a:buFont typeface="Orbitron"/>
              <a:buNone/>
              <a:defRPr b="1">
                <a:solidFill>
                  <a:srgbClr val="4A649D"/>
                </a:solidFill>
                <a:latin typeface="Orbitron"/>
                <a:ea typeface="Orbitron"/>
                <a:cs typeface="Orbitron"/>
                <a:sym typeface="Orbitron"/>
              </a:defRPr>
            </a:lvl8pPr>
            <a:lvl9pPr lvl="8" rtl="0" algn="ctr">
              <a:lnSpc>
                <a:spcPct val="100000"/>
              </a:lnSpc>
              <a:spcBef>
                <a:spcPts val="1600"/>
              </a:spcBef>
              <a:spcAft>
                <a:spcPts val="1600"/>
              </a:spcAft>
              <a:buClr>
                <a:srgbClr val="4A649D"/>
              </a:buClr>
              <a:buSzPts val="1400"/>
              <a:buFont typeface="Orbitron"/>
              <a:buNone/>
              <a:defRPr b="1">
                <a:solidFill>
                  <a:srgbClr val="4A649D"/>
                </a:solidFill>
                <a:latin typeface="Orbitron"/>
                <a:ea typeface="Orbitron"/>
                <a:cs typeface="Orbitron"/>
                <a:sym typeface="Orbitron"/>
              </a:defRPr>
            </a:lvl9pPr>
          </a:lstStyle>
          <a:p/>
        </p:txBody>
      </p:sp>
      <p:sp>
        <p:nvSpPr>
          <p:cNvPr id="43" name="Google Shape;43;p5"/>
          <p:cNvSpPr txBox="1"/>
          <p:nvPr>
            <p:ph idx="3" type="subTitle"/>
          </p:nvPr>
        </p:nvSpPr>
        <p:spPr>
          <a:xfrm>
            <a:off x="689025" y="2031325"/>
            <a:ext cx="3429300" cy="6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 name="Google Shape;44;p5"/>
          <p:cNvSpPr txBox="1"/>
          <p:nvPr>
            <p:ph idx="4" type="subTitle"/>
          </p:nvPr>
        </p:nvSpPr>
        <p:spPr>
          <a:xfrm>
            <a:off x="4991100" y="2033725"/>
            <a:ext cx="34290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 name="Google Shape;45;p5"/>
          <p:cNvSpPr txBox="1"/>
          <p:nvPr>
            <p:ph type="title"/>
          </p:nvPr>
        </p:nvSpPr>
        <p:spPr>
          <a:xfrm>
            <a:off x="713225" y="445025"/>
            <a:ext cx="7698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rgbClr val="F9D8A5"/>
            </a:gs>
            <a:gs pos="77000">
              <a:srgbClr val="F1C888"/>
            </a:gs>
            <a:gs pos="89000">
              <a:srgbClr val="E8BB74"/>
            </a:gs>
            <a:gs pos="100000">
              <a:schemeClr val="accent2"/>
            </a:gs>
          </a:gsLst>
          <a:lin ang="5400700" scaled="0"/>
        </a:gradFill>
      </p:bgPr>
    </p:bg>
    <p:spTree>
      <p:nvGrpSpPr>
        <p:cNvPr id="46" name="Shape 46"/>
        <p:cNvGrpSpPr/>
        <p:nvPr/>
      </p:nvGrpSpPr>
      <p:grpSpPr>
        <a:xfrm>
          <a:off x="0" y="0"/>
          <a:ext cx="0" cy="0"/>
          <a:chOff x="0" y="0"/>
          <a:chExt cx="0" cy="0"/>
        </a:xfrm>
      </p:grpSpPr>
      <p:sp>
        <p:nvSpPr>
          <p:cNvPr id="47" name="Google Shape;4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 name="Google Shape;48;p6"/>
          <p:cNvSpPr/>
          <p:nvPr/>
        </p:nvSpPr>
        <p:spPr>
          <a:xfrm rot="-2417308">
            <a:off x="8475442" y="34740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rot="-4806070">
            <a:off x="7768057" y="21719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p:nvPr/>
        </p:nvSpPr>
        <p:spPr>
          <a:xfrm rot="5033611">
            <a:off x="321305" y="45409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rot="-4804343">
            <a:off x="133984" y="1510819"/>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rgbClr val="F9D8A5"/>
            </a:gs>
            <a:gs pos="74000">
              <a:srgbClr val="F1C888"/>
            </a:gs>
            <a:gs pos="89000">
              <a:srgbClr val="E8BB74"/>
            </a:gs>
            <a:gs pos="100000">
              <a:srgbClr val="F9D8A5"/>
            </a:gs>
          </a:gsLst>
          <a:lin ang="5400700" scaled="0"/>
        </a:gradFill>
      </p:bgPr>
    </p:bg>
    <p:spTree>
      <p:nvGrpSpPr>
        <p:cNvPr id="52" name="Shape 52"/>
        <p:cNvGrpSpPr/>
        <p:nvPr/>
      </p:nvGrpSpPr>
      <p:grpSpPr>
        <a:xfrm>
          <a:off x="0" y="0"/>
          <a:ext cx="0" cy="0"/>
          <a:chOff x="0" y="0"/>
          <a:chExt cx="0" cy="0"/>
        </a:xfrm>
      </p:grpSpPr>
      <p:sp>
        <p:nvSpPr>
          <p:cNvPr id="53" name="Google Shape;53;p7"/>
          <p:cNvSpPr/>
          <p:nvPr/>
        </p:nvSpPr>
        <p:spPr>
          <a:xfrm flipH="1">
            <a:off x="704887" y="2452850"/>
            <a:ext cx="3990900" cy="1848000"/>
          </a:xfrm>
          <a:prstGeom prst="wedgeEllipseCallout">
            <a:avLst>
              <a:gd fmla="val -55230" name="adj1"/>
              <a:gd fmla="val 1542"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7"/>
          <p:cNvSpPr/>
          <p:nvPr/>
        </p:nvSpPr>
        <p:spPr>
          <a:xfrm flipH="1">
            <a:off x="2285962" y="481175"/>
            <a:ext cx="4457700" cy="1962300"/>
          </a:xfrm>
          <a:prstGeom prst="wedgeEllipseCallout">
            <a:avLst>
              <a:gd fmla="val -20833" name="adj1"/>
              <a:gd fmla="val 625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7"/>
          <p:cNvSpPr txBox="1"/>
          <p:nvPr>
            <p:ph type="title"/>
          </p:nvPr>
        </p:nvSpPr>
        <p:spPr>
          <a:xfrm>
            <a:off x="2285912" y="987950"/>
            <a:ext cx="4457700" cy="102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 name="Google Shape;56;p7"/>
          <p:cNvSpPr txBox="1"/>
          <p:nvPr>
            <p:ph idx="1" type="subTitle"/>
          </p:nvPr>
        </p:nvSpPr>
        <p:spPr>
          <a:xfrm>
            <a:off x="928250" y="2958000"/>
            <a:ext cx="3548400" cy="9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solidFill>
                  <a:schemeClr val="accent5"/>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7" name="Google Shape;57;p7"/>
          <p:cNvSpPr/>
          <p:nvPr/>
        </p:nvSpPr>
        <p:spPr>
          <a:xfrm rot="-2417308">
            <a:off x="7827742" y="544627"/>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rot="5034222">
            <a:off x="7214621" y="2132622"/>
            <a:ext cx="381357" cy="381357"/>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rot="-4806070">
            <a:off x="8053807" y="162784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rot="5033611">
            <a:off x="378455" y="66904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p:nvPr/>
        </p:nvSpPr>
        <p:spPr>
          <a:xfrm rot="-4804343">
            <a:off x="891634" y="174054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rot="-4806070">
            <a:off x="1241507" y="32304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3" name="Shape 63"/>
        <p:cNvGrpSpPr/>
        <p:nvPr/>
      </p:nvGrpSpPr>
      <p:grpSpPr>
        <a:xfrm>
          <a:off x="0" y="0"/>
          <a:ext cx="0" cy="0"/>
          <a:chOff x="0" y="0"/>
          <a:chExt cx="0" cy="0"/>
        </a:xfrm>
      </p:grpSpPr>
      <p:sp>
        <p:nvSpPr>
          <p:cNvPr id="64" name="Google Shape;64;p8"/>
          <p:cNvSpPr/>
          <p:nvPr/>
        </p:nvSpPr>
        <p:spPr>
          <a:xfrm>
            <a:off x="1742700" y="-312375"/>
            <a:ext cx="5658600" cy="5658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8"/>
          <p:cNvSpPr txBox="1"/>
          <p:nvPr>
            <p:ph type="title"/>
          </p:nvPr>
        </p:nvSpPr>
        <p:spPr>
          <a:xfrm>
            <a:off x="2345550" y="1307100"/>
            <a:ext cx="44529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66" name="Google Shape;66;p8"/>
          <p:cNvSpPr/>
          <p:nvPr/>
        </p:nvSpPr>
        <p:spPr>
          <a:xfrm rot="10346081">
            <a:off x="7487972" y="4429179"/>
            <a:ext cx="309898" cy="30989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rot="-3804888">
            <a:off x="8477194" y="3963517"/>
            <a:ext cx="381428" cy="38142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rot="7958205">
            <a:off x="7858367" y="2593947"/>
            <a:ext cx="200635" cy="200635"/>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rot="5033611">
            <a:off x="321305" y="45409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rot="-4804343">
            <a:off x="369484" y="204989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rot="7958205">
            <a:off x="1739292" y="813997"/>
            <a:ext cx="200635" cy="200635"/>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8"/>
          <p:cNvGrpSpPr/>
          <p:nvPr/>
        </p:nvGrpSpPr>
        <p:grpSpPr>
          <a:xfrm rot="10191795">
            <a:off x="7001554" y="-747805"/>
            <a:ext cx="2049245" cy="3144543"/>
            <a:chOff x="189849" y="1869322"/>
            <a:chExt cx="2049225" cy="3144513"/>
          </a:xfrm>
        </p:grpSpPr>
        <p:sp>
          <p:nvSpPr>
            <p:cNvPr id="73" name="Google Shape;73;p8"/>
            <p:cNvSpPr/>
            <p:nvPr/>
          </p:nvSpPr>
          <p:spPr>
            <a:xfrm>
              <a:off x="189849" y="4516418"/>
              <a:ext cx="1926600" cy="421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4" name="Google Shape;74;p8"/>
            <p:cNvPicPr preferRelativeResize="0"/>
            <p:nvPr/>
          </p:nvPicPr>
          <p:blipFill rotWithShape="1">
            <a:blip r:embed="rId2">
              <a:alphaModFix/>
            </a:blip>
            <a:srcRect b="12022" l="16022" r="55258" t="29787"/>
            <a:stretch/>
          </p:blipFill>
          <p:spPr>
            <a:xfrm>
              <a:off x="252546" y="1869322"/>
              <a:ext cx="1986528" cy="3144513"/>
            </a:xfrm>
            <a:prstGeom prst="rect">
              <a:avLst/>
            </a:prstGeom>
            <a:noFill/>
            <a:ln>
              <a:noFill/>
            </a:ln>
          </p:spPr>
        </p:pic>
      </p:grpSp>
      <p:grpSp>
        <p:nvGrpSpPr>
          <p:cNvPr id="75" name="Google Shape;75;p8"/>
          <p:cNvGrpSpPr/>
          <p:nvPr/>
        </p:nvGrpSpPr>
        <p:grpSpPr>
          <a:xfrm flipH="1" rot="-488778">
            <a:off x="178628" y="2767760"/>
            <a:ext cx="1926584" cy="2991715"/>
            <a:chOff x="6892871" y="1793534"/>
            <a:chExt cx="1926602" cy="2991744"/>
          </a:xfrm>
        </p:grpSpPr>
        <p:sp>
          <p:nvSpPr>
            <p:cNvPr id="76" name="Google Shape;76;p8"/>
            <p:cNvSpPr/>
            <p:nvPr/>
          </p:nvSpPr>
          <p:spPr>
            <a:xfrm>
              <a:off x="6892871" y="4346170"/>
              <a:ext cx="1926600" cy="421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7" name="Google Shape;77;p8"/>
            <p:cNvPicPr preferRelativeResize="0"/>
            <p:nvPr/>
          </p:nvPicPr>
          <p:blipFill rotWithShape="1">
            <a:blip r:embed="rId3">
              <a:alphaModFix/>
            </a:blip>
            <a:srcRect b="15994" l="59919" r="13577" t="28720"/>
            <a:stretch/>
          </p:blipFill>
          <p:spPr>
            <a:xfrm>
              <a:off x="6983721" y="1793534"/>
              <a:ext cx="1835752" cy="2991744"/>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rgbClr val="F9D8A5"/>
            </a:gs>
            <a:gs pos="64000">
              <a:srgbClr val="F1C888"/>
            </a:gs>
            <a:gs pos="80000">
              <a:srgbClr val="E8BB74"/>
            </a:gs>
            <a:gs pos="100000">
              <a:srgbClr val="F9D8A5"/>
            </a:gs>
          </a:gsLst>
          <a:lin ang="5400012" scaled="0"/>
        </a:gradFill>
      </p:bgPr>
    </p:bg>
    <p:spTree>
      <p:nvGrpSpPr>
        <p:cNvPr id="78" name="Shape 78"/>
        <p:cNvGrpSpPr/>
        <p:nvPr/>
      </p:nvGrpSpPr>
      <p:grpSpPr>
        <a:xfrm>
          <a:off x="0" y="0"/>
          <a:ext cx="0" cy="0"/>
          <a:chOff x="0" y="0"/>
          <a:chExt cx="0" cy="0"/>
        </a:xfrm>
      </p:grpSpPr>
      <p:sp>
        <p:nvSpPr>
          <p:cNvPr id="79" name="Google Shape;79;p9"/>
          <p:cNvSpPr/>
          <p:nvPr/>
        </p:nvSpPr>
        <p:spPr>
          <a:xfrm flipH="1">
            <a:off x="2558270" y="589800"/>
            <a:ext cx="2023200" cy="1399200"/>
          </a:xfrm>
          <a:prstGeom prst="wedgeEllipseCallout">
            <a:avLst>
              <a:gd fmla="val -59224" name="adj1"/>
              <a:gd fmla="val 44349"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flipH="1" rot="2417308">
            <a:off x="1592676" y="602952"/>
            <a:ext cx="309911" cy="309911"/>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p:nvPr/>
        </p:nvSpPr>
        <p:spPr>
          <a:xfrm flipH="1" rot="4806070">
            <a:off x="416084" y="1227694"/>
            <a:ext cx="200688" cy="20068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9"/>
          <p:cNvSpPr/>
          <p:nvPr/>
        </p:nvSpPr>
        <p:spPr>
          <a:xfrm flipH="1" rot="2419550">
            <a:off x="6485080" y="1017883"/>
            <a:ext cx="203049" cy="203049"/>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p:nvPr/>
        </p:nvSpPr>
        <p:spPr>
          <a:xfrm flipH="1" rot="-5033611">
            <a:off x="8317120" y="454098"/>
            <a:ext cx="406104" cy="406104"/>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9"/>
          <p:cNvSpPr/>
          <p:nvPr/>
        </p:nvSpPr>
        <p:spPr>
          <a:xfrm flipH="1" rot="4804343">
            <a:off x="7766957" y="1277994"/>
            <a:ext cx="309738" cy="309738"/>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9"/>
          <p:cNvSpPr txBox="1"/>
          <p:nvPr>
            <p:ph type="title"/>
          </p:nvPr>
        </p:nvSpPr>
        <p:spPr>
          <a:xfrm>
            <a:off x="1868725" y="2605344"/>
            <a:ext cx="2442600" cy="987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000"/>
            </a:lvl1pPr>
            <a:lvl2pPr lvl="1" rtl="0" algn="ctr">
              <a:spcBef>
                <a:spcPts val="0"/>
              </a:spcBef>
              <a:spcAft>
                <a:spcPts val="0"/>
              </a:spcAft>
              <a:buClr>
                <a:srgbClr val="4A649D"/>
              </a:buClr>
              <a:buSzPts val="3600"/>
              <a:buNone/>
              <a:defRPr sz="3600">
                <a:solidFill>
                  <a:srgbClr val="4A649D"/>
                </a:solidFill>
              </a:defRPr>
            </a:lvl2pPr>
            <a:lvl3pPr lvl="2" rtl="0" algn="ctr">
              <a:spcBef>
                <a:spcPts val="0"/>
              </a:spcBef>
              <a:spcAft>
                <a:spcPts val="0"/>
              </a:spcAft>
              <a:buClr>
                <a:srgbClr val="4A649D"/>
              </a:buClr>
              <a:buSzPts val="3600"/>
              <a:buNone/>
              <a:defRPr sz="3600">
                <a:solidFill>
                  <a:srgbClr val="4A649D"/>
                </a:solidFill>
              </a:defRPr>
            </a:lvl3pPr>
            <a:lvl4pPr lvl="3" rtl="0" algn="ctr">
              <a:spcBef>
                <a:spcPts val="0"/>
              </a:spcBef>
              <a:spcAft>
                <a:spcPts val="0"/>
              </a:spcAft>
              <a:buClr>
                <a:srgbClr val="4A649D"/>
              </a:buClr>
              <a:buSzPts val="3600"/>
              <a:buNone/>
              <a:defRPr sz="3600">
                <a:solidFill>
                  <a:srgbClr val="4A649D"/>
                </a:solidFill>
              </a:defRPr>
            </a:lvl4pPr>
            <a:lvl5pPr lvl="4" rtl="0" algn="ctr">
              <a:spcBef>
                <a:spcPts val="0"/>
              </a:spcBef>
              <a:spcAft>
                <a:spcPts val="0"/>
              </a:spcAft>
              <a:buClr>
                <a:srgbClr val="4A649D"/>
              </a:buClr>
              <a:buSzPts val="3600"/>
              <a:buNone/>
              <a:defRPr sz="3600">
                <a:solidFill>
                  <a:srgbClr val="4A649D"/>
                </a:solidFill>
              </a:defRPr>
            </a:lvl5pPr>
            <a:lvl6pPr lvl="5" rtl="0" algn="ctr">
              <a:spcBef>
                <a:spcPts val="0"/>
              </a:spcBef>
              <a:spcAft>
                <a:spcPts val="0"/>
              </a:spcAft>
              <a:buClr>
                <a:srgbClr val="4A649D"/>
              </a:buClr>
              <a:buSzPts val="3600"/>
              <a:buNone/>
              <a:defRPr sz="3600">
                <a:solidFill>
                  <a:srgbClr val="4A649D"/>
                </a:solidFill>
              </a:defRPr>
            </a:lvl6pPr>
            <a:lvl7pPr lvl="6" rtl="0" algn="ctr">
              <a:spcBef>
                <a:spcPts val="0"/>
              </a:spcBef>
              <a:spcAft>
                <a:spcPts val="0"/>
              </a:spcAft>
              <a:buClr>
                <a:srgbClr val="4A649D"/>
              </a:buClr>
              <a:buSzPts val="3600"/>
              <a:buNone/>
              <a:defRPr sz="3600">
                <a:solidFill>
                  <a:srgbClr val="4A649D"/>
                </a:solidFill>
              </a:defRPr>
            </a:lvl7pPr>
            <a:lvl8pPr lvl="7" rtl="0" algn="ctr">
              <a:spcBef>
                <a:spcPts val="0"/>
              </a:spcBef>
              <a:spcAft>
                <a:spcPts val="0"/>
              </a:spcAft>
              <a:buClr>
                <a:srgbClr val="4A649D"/>
              </a:buClr>
              <a:buSzPts val="3600"/>
              <a:buNone/>
              <a:defRPr sz="3600">
                <a:solidFill>
                  <a:srgbClr val="4A649D"/>
                </a:solidFill>
              </a:defRPr>
            </a:lvl8pPr>
            <a:lvl9pPr lvl="8" rtl="0" algn="ctr">
              <a:spcBef>
                <a:spcPts val="0"/>
              </a:spcBef>
              <a:spcAft>
                <a:spcPts val="0"/>
              </a:spcAft>
              <a:buClr>
                <a:srgbClr val="4A649D"/>
              </a:buClr>
              <a:buSzPts val="3600"/>
              <a:buNone/>
              <a:defRPr sz="3600">
                <a:solidFill>
                  <a:srgbClr val="4A649D"/>
                </a:solidFill>
              </a:defRPr>
            </a:lvl9pPr>
          </a:lstStyle>
          <a:p/>
        </p:txBody>
      </p:sp>
      <p:sp>
        <p:nvSpPr>
          <p:cNvPr id="86" name="Google Shape;86;p9"/>
          <p:cNvSpPr txBox="1"/>
          <p:nvPr>
            <p:ph hasCustomPrompt="1" idx="2" type="title"/>
          </p:nvPr>
        </p:nvSpPr>
        <p:spPr>
          <a:xfrm>
            <a:off x="2828420" y="868500"/>
            <a:ext cx="14829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solidFill>
                  <a:schemeClr val="accent3"/>
                </a:solidFill>
              </a:defRPr>
            </a:lvl1pPr>
            <a:lvl2pPr lvl="1" rtl="0" algn="ctr">
              <a:spcBef>
                <a:spcPts val="0"/>
              </a:spcBef>
              <a:spcAft>
                <a:spcPts val="0"/>
              </a:spcAft>
              <a:buClr>
                <a:srgbClr val="4A649D"/>
              </a:buClr>
              <a:buSzPts val="6000"/>
              <a:buNone/>
              <a:defRPr sz="6000">
                <a:solidFill>
                  <a:srgbClr val="4A649D"/>
                </a:solidFill>
              </a:defRPr>
            </a:lvl2pPr>
            <a:lvl3pPr lvl="2" rtl="0" algn="ctr">
              <a:spcBef>
                <a:spcPts val="0"/>
              </a:spcBef>
              <a:spcAft>
                <a:spcPts val="0"/>
              </a:spcAft>
              <a:buClr>
                <a:srgbClr val="4A649D"/>
              </a:buClr>
              <a:buSzPts val="6000"/>
              <a:buNone/>
              <a:defRPr sz="6000">
                <a:solidFill>
                  <a:srgbClr val="4A649D"/>
                </a:solidFill>
              </a:defRPr>
            </a:lvl3pPr>
            <a:lvl4pPr lvl="3" rtl="0" algn="ctr">
              <a:spcBef>
                <a:spcPts val="0"/>
              </a:spcBef>
              <a:spcAft>
                <a:spcPts val="0"/>
              </a:spcAft>
              <a:buClr>
                <a:srgbClr val="4A649D"/>
              </a:buClr>
              <a:buSzPts val="6000"/>
              <a:buNone/>
              <a:defRPr sz="6000">
                <a:solidFill>
                  <a:srgbClr val="4A649D"/>
                </a:solidFill>
              </a:defRPr>
            </a:lvl4pPr>
            <a:lvl5pPr lvl="4" rtl="0" algn="ctr">
              <a:spcBef>
                <a:spcPts val="0"/>
              </a:spcBef>
              <a:spcAft>
                <a:spcPts val="0"/>
              </a:spcAft>
              <a:buClr>
                <a:srgbClr val="4A649D"/>
              </a:buClr>
              <a:buSzPts val="6000"/>
              <a:buNone/>
              <a:defRPr sz="6000">
                <a:solidFill>
                  <a:srgbClr val="4A649D"/>
                </a:solidFill>
              </a:defRPr>
            </a:lvl5pPr>
            <a:lvl6pPr lvl="5" rtl="0" algn="ctr">
              <a:spcBef>
                <a:spcPts val="0"/>
              </a:spcBef>
              <a:spcAft>
                <a:spcPts val="0"/>
              </a:spcAft>
              <a:buClr>
                <a:srgbClr val="4A649D"/>
              </a:buClr>
              <a:buSzPts val="6000"/>
              <a:buNone/>
              <a:defRPr sz="6000">
                <a:solidFill>
                  <a:srgbClr val="4A649D"/>
                </a:solidFill>
              </a:defRPr>
            </a:lvl6pPr>
            <a:lvl7pPr lvl="6" rtl="0" algn="ctr">
              <a:spcBef>
                <a:spcPts val="0"/>
              </a:spcBef>
              <a:spcAft>
                <a:spcPts val="0"/>
              </a:spcAft>
              <a:buClr>
                <a:srgbClr val="4A649D"/>
              </a:buClr>
              <a:buSzPts val="6000"/>
              <a:buNone/>
              <a:defRPr sz="6000">
                <a:solidFill>
                  <a:srgbClr val="4A649D"/>
                </a:solidFill>
              </a:defRPr>
            </a:lvl7pPr>
            <a:lvl8pPr lvl="7" rtl="0" algn="ctr">
              <a:spcBef>
                <a:spcPts val="0"/>
              </a:spcBef>
              <a:spcAft>
                <a:spcPts val="0"/>
              </a:spcAft>
              <a:buClr>
                <a:srgbClr val="4A649D"/>
              </a:buClr>
              <a:buSzPts val="6000"/>
              <a:buNone/>
              <a:defRPr sz="6000">
                <a:solidFill>
                  <a:srgbClr val="4A649D"/>
                </a:solidFill>
              </a:defRPr>
            </a:lvl8pPr>
            <a:lvl9pPr lvl="8" rtl="0" algn="ctr">
              <a:spcBef>
                <a:spcPts val="0"/>
              </a:spcBef>
              <a:spcAft>
                <a:spcPts val="0"/>
              </a:spcAft>
              <a:buClr>
                <a:srgbClr val="4A649D"/>
              </a:buClr>
              <a:buSzPts val="6000"/>
              <a:buNone/>
              <a:defRPr sz="6000">
                <a:solidFill>
                  <a:srgbClr val="4A649D"/>
                </a:solidFill>
              </a:defRPr>
            </a:lvl9pPr>
          </a:lstStyle>
          <a:p>
            <a:r>
              <a:t>xx%</a:t>
            </a:r>
          </a:p>
        </p:txBody>
      </p:sp>
      <p:sp>
        <p:nvSpPr>
          <p:cNvPr id="87" name="Google Shape;87;p9"/>
          <p:cNvSpPr txBox="1"/>
          <p:nvPr>
            <p:ph idx="1" type="subTitle"/>
          </p:nvPr>
        </p:nvSpPr>
        <p:spPr>
          <a:xfrm>
            <a:off x="1868606" y="3617963"/>
            <a:ext cx="2442600" cy="713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solidFill>
                  <a:schemeClr val="lt2"/>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8" name="Shape 88"/>
        <p:cNvGrpSpPr/>
        <p:nvPr/>
      </p:nvGrpSpPr>
      <p:grpSpPr>
        <a:xfrm>
          <a:off x="0" y="0"/>
          <a:ext cx="0" cy="0"/>
          <a:chOff x="0" y="0"/>
          <a:chExt cx="0" cy="0"/>
        </a:xfrm>
      </p:grpSpPr>
      <p:sp>
        <p:nvSpPr>
          <p:cNvPr id="89" name="Google Shape;89;p10"/>
          <p:cNvSpPr txBox="1"/>
          <p:nvPr>
            <p:ph type="title"/>
          </p:nvPr>
        </p:nvSpPr>
        <p:spPr>
          <a:xfrm>
            <a:off x="713225" y="691900"/>
            <a:ext cx="3234300" cy="1323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4A649D"/>
              </a:buClr>
              <a:buSzPts val="2800"/>
              <a:buNone/>
              <a:defRPr>
                <a:solidFill>
                  <a:srgbClr val="4A649D"/>
                </a:solidFill>
              </a:defRPr>
            </a:lvl2pPr>
            <a:lvl3pPr lvl="2" rtl="0">
              <a:spcBef>
                <a:spcPts val="0"/>
              </a:spcBef>
              <a:spcAft>
                <a:spcPts val="0"/>
              </a:spcAft>
              <a:buClr>
                <a:srgbClr val="4A649D"/>
              </a:buClr>
              <a:buSzPts val="2800"/>
              <a:buNone/>
              <a:defRPr>
                <a:solidFill>
                  <a:srgbClr val="4A649D"/>
                </a:solidFill>
              </a:defRPr>
            </a:lvl3pPr>
            <a:lvl4pPr lvl="3" rtl="0">
              <a:spcBef>
                <a:spcPts val="0"/>
              </a:spcBef>
              <a:spcAft>
                <a:spcPts val="0"/>
              </a:spcAft>
              <a:buClr>
                <a:srgbClr val="4A649D"/>
              </a:buClr>
              <a:buSzPts val="2800"/>
              <a:buNone/>
              <a:defRPr>
                <a:solidFill>
                  <a:srgbClr val="4A649D"/>
                </a:solidFill>
              </a:defRPr>
            </a:lvl4pPr>
            <a:lvl5pPr lvl="4" rtl="0">
              <a:spcBef>
                <a:spcPts val="0"/>
              </a:spcBef>
              <a:spcAft>
                <a:spcPts val="0"/>
              </a:spcAft>
              <a:buClr>
                <a:srgbClr val="4A649D"/>
              </a:buClr>
              <a:buSzPts val="2800"/>
              <a:buNone/>
              <a:defRPr>
                <a:solidFill>
                  <a:srgbClr val="4A649D"/>
                </a:solidFill>
              </a:defRPr>
            </a:lvl5pPr>
            <a:lvl6pPr lvl="5" rtl="0">
              <a:spcBef>
                <a:spcPts val="0"/>
              </a:spcBef>
              <a:spcAft>
                <a:spcPts val="0"/>
              </a:spcAft>
              <a:buClr>
                <a:srgbClr val="4A649D"/>
              </a:buClr>
              <a:buSzPts val="2800"/>
              <a:buNone/>
              <a:defRPr>
                <a:solidFill>
                  <a:srgbClr val="4A649D"/>
                </a:solidFill>
              </a:defRPr>
            </a:lvl6pPr>
            <a:lvl7pPr lvl="6" rtl="0">
              <a:spcBef>
                <a:spcPts val="0"/>
              </a:spcBef>
              <a:spcAft>
                <a:spcPts val="0"/>
              </a:spcAft>
              <a:buClr>
                <a:srgbClr val="4A649D"/>
              </a:buClr>
              <a:buSzPts val="2800"/>
              <a:buNone/>
              <a:defRPr>
                <a:solidFill>
                  <a:srgbClr val="4A649D"/>
                </a:solidFill>
              </a:defRPr>
            </a:lvl7pPr>
            <a:lvl8pPr lvl="7" rtl="0">
              <a:spcBef>
                <a:spcPts val="0"/>
              </a:spcBef>
              <a:spcAft>
                <a:spcPts val="0"/>
              </a:spcAft>
              <a:buClr>
                <a:srgbClr val="4A649D"/>
              </a:buClr>
              <a:buSzPts val="2800"/>
              <a:buNone/>
              <a:defRPr>
                <a:solidFill>
                  <a:srgbClr val="4A649D"/>
                </a:solidFill>
              </a:defRPr>
            </a:lvl8pPr>
            <a:lvl9pPr lvl="8" rtl="0">
              <a:spcBef>
                <a:spcPts val="0"/>
              </a:spcBef>
              <a:spcAft>
                <a:spcPts val="0"/>
              </a:spcAft>
              <a:buClr>
                <a:srgbClr val="4A649D"/>
              </a:buClr>
              <a:buSzPts val="2800"/>
              <a:buNone/>
              <a:defRPr>
                <a:solidFill>
                  <a:srgbClr val="4A649D"/>
                </a:solidFill>
              </a:defRPr>
            </a:lvl9pPr>
          </a:lstStyle>
          <a:p/>
        </p:txBody>
      </p:sp>
      <p:sp>
        <p:nvSpPr>
          <p:cNvPr id="90" name="Google Shape;90;p10"/>
          <p:cNvSpPr txBox="1"/>
          <p:nvPr>
            <p:ph idx="2" type="title"/>
          </p:nvPr>
        </p:nvSpPr>
        <p:spPr>
          <a:xfrm>
            <a:off x="5396225" y="1121773"/>
            <a:ext cx="3015900" cy="1323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solidFill>
                  <a:schemeClr val="dk2"/>
                </a:solidFill>
              </a:defRPr>
            </a:lvl1pPr>
            <a:lvl2pPr lvl="1" rtl="0">
              <a:spcBef>
                <a:spcPts val="0"/>
              </a:spcBef>
              <a:spcAft>
                <a:spcPts val="0"/>
              </a:spcAft>
              <a:buClr>
                <a:srgbClr val="4A649D"/>
              </a:buClr>
              <a:buSzPts val="2800"/>
              <a:buNone/>
              <a:defRPr>
                <a:solidFill>
                  <a:srgbClr val="4A649D"/>
                </a:solidFill>
              </a:defRPr>
            </a:lvl2pPr>
            <a:lvl3pPr lvl="2" rtl="0">
              <a:spcBef>
                <a:spcPts val="0"/>
              </a:spcBef>
              <a:spcAft>
                <a:spcPts val="0"/>
              </a:spcAft>
              <a:buClr>
                <a:srgbClr val="4A649D"/>
              </a:buClr>
              <a:buSzPts val="2800"/>
              <a:buNone/>
              <a:defRPr>
                <a:solidFill>
                  <a:srgbClr val="4A649D"/>
                </a:solidFill>
              </a:defRPr>
            </a:lvl3pPr>
            <a:lvl4pPr lvl="3" rtl="0">
              <a:spcBef>
                <a:spcPts val="0"/>
              </a:spcBef>
              <a:spcAft>
                <a:spcPts val="0"/>
              </a:spcAft>
              <a:buClr>
                <a:srgbClr val="4A649D"/>
              </a:buClr>
              <a:buSzPts val="2800"/>
              <a:buNone/>
              <a:defRPr>
                <a:solidFill>
                  <a:srgbClr val="4A649D"/>
                </a:solidFill>
              </a:defRPr>
            </a:lvl4pPr>
            <a:lvl5pPr lvl="4" rtl="0">
              <a:spcBef>
                <a:spcPts val="0"/>
              </a:spcBef>
              <a:spcAft>
                <a:spcPts val="0"/>
              </a:spcAft>
              <a:buClr>
                <a:srgbClr val="4A649D"/>
              </a:buClr>
              <a:buSzPts val="2800"/>
              <a:buNone/>
              <a:defRPr>
                <a:solidFill>
                  <a:srgbClr val="4A649D"/>
                </a:solidFill>
              </a:defRPr>
            </a:lvl5pPr>
            <a:lvl6pPr lvl="5" rtl="0">
              <a:spcBef>
                <a:spcPts val="0"/>
              </a:spcBef>
              <a:spcAft>
                <a:spcPts val="0"/>
              </a:spcAft>
              <a:buClr>
                <a:srgbClr val="4A649D"/>
              </a:buClr>
              <a:buSzPts val="2800"/>
              <a:buNone/>
              <a:defRPr>
                <a:solidFill>
                  <a:srgbClr val="4A649D"/>
                </a:solidFill>
              </a:defRPr>
            </a:lvl6pPr>
            <a:lvl7pPr lvl="6" rtl="0">
              <a:spcBef>
                <a:spcPts val="0"/>
              </a:spcBef>
              <a:spcAft>
                <a:spcPts val="0"/>
              </a:spcAft>
              <a:buClr>
                <a:srgbClr val="4A649D"/>
              </a:buClr>
              <a:buSzPts val="2800"/>
              <a:buNone/>
              <a:defRPr>
                <a:solidFill>
                  <a:srgbClr val="4A649D"/>
                </a:solidFill>
              </a:defRPr>
            </a:lvl7pPr>
            <a:lvl8pPr lvl="7" rtl="0">
              <a:spcBef>
                <a:spcPts val="0"/>
              </a:spcBef>
              <a:spcAft>
                <a:spcPts val="0"/>
              </a:spcAft>
              <a:buClr>
                <a:srgbClr val="4A649D"/>
              </a:buClr>
              <a:buSzPts val="2800"/>
              <a:buNone/>
              <a:defRPr>
                <a:solidFill>
                  <a:srgbClr val="4A649D"/>
                </a:solidFill>
              </a:defRPr>
            </a:lvl8pPr>
            <a:lvl9pPr lvl="8" rtl="0">
              <a:spcBef>
                <a:spcPts val="0"/>
              </a:spcBef>
              <a:spcAft>
                <a:spcPts val="0"/>
              </a:spcAft>
              <a:buClr>
                <a:srgbClr val="4A649D"/>
              </a:buClr>
              <a:buSzPts val="2800"/>
              <a:buNone/>
              <a:defRPr>
                <a:solidFill>
                  <a:srgbClr val="4A649D"/>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F9D8A5"/>
            </a:gs>
            <a:gs pos="38000">
              <a:srgbClr val="F1C888"/>
            </a:gs>
            <a:gs pos="58000">
              <a:srgbClr val="E8BB74"/>
            </a:gs>
            <a:gs pos="100000">
              <a:srgbClr val="F9D8A5"/>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4A649D"/>
              </a:buClr>
              <a:buSzPts val="2800"/>
              <a:buFont typeface="Orbitron"/>
              <a:buNone/>
              <a:defRPr b="1" sz="2800">
                <a:solidFill>
                  <a:srgbClr val="4A649D"/>
                </a:solidFill>
                <a:latin typeface="Orbitron"/>
                <a:ea typeface="Orbitron"/>
                <a:cs typeface="Orbitron"/>
                <a:sym typeface="Orbitr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504241"/>
              </a:buClr>
              <a:buSzPts val="1800"/>
              <a:buFont typeface="Hind Siliguri"/>
              <a:buChar char="●"/>
              <a:defRPr sz="1800">
                <a:solidFill>
                  <a:srgbClr val="504241"/>
                </a:solidFill>
                <a:latin typeface="Hind Siliguri"/>
                <a:ea typeface="Hind Siliguri"/>
                <a:cs typeface="Hind Siliguri"/>
                <a:sym typeface="Hind Siliguri"/>
              </a:defRPr>
            </a:lvl1pPr>
            <a:lvl2pPr indent="-317500" lvl="1" marL="914400">
              <a:lnSpc>
                <a:spcPct val="115000"/>
              </a:lnSpc>
              <a:spcBef>
                <a:spcPts val="1600"/>
              </a:spcBef>
              <a:spcAft>
                <a:spcPts val="0"/>
              </a:spcAft>
              <a:buClr>
                <a:srgbClr val="504241"/>
              </a:buClr>
              <a:buSzPts val="1400"/>
              <a:buFont typeface="Hind Siliguri"/>
              <a:buChar char="○"/>
              <a:defRPr>
                <a:solidFill>
                  <a:srgbClr val="504241"/>
                </a:solidFill>
                <a:latin typeface="Hind Siliguri"/>
                <a:ea typeface="Hind Siliguri"/>
                <a:cs typeface="Hind Siliguri"/>
                <a:sym typeface="Hind Siliguri"/>
              </a:defRPr>
            </a:lvl2pPr>
            <a:lvl3pPr indent="-317500" lvl="2" marL="1371600">
              <a:lnSpc>
                <a:spcPct val="115000"/>
              </a:lnSpc>
              <a:spcBef>
                <a:spcPts val="1600"/>
              </a:spcBef>
              <a:spcAft>
                <a:spcPts val="0"/>
              </a:spcAft>
              <a:buClr>
                <a:srgbClr val="504241"/>
              </a:buClr>
              <a:buSzPts val="1400"/>
              <a:buFont typeface="Hind Siliguri"/>
              <a:buChar char="■"/>
              <a:defRPr>
                <a:solidFill>
                  <a:srgbClr val="504241"/>
                </a:solidFill>
                <a:latin typeface="Hind Siliguri"/>
                <a:ea typeface="Hind Siliguri"/>
                <a:cs typeface="Hind Siliguri"/>
                <a:sym typeface="Hind Siliguri"/>
              </a:defRPr>
            </a:lvl3pPr>
            <a:lvl4pPr indent="-317500" lvl="3" marL="1828800">
              <a:lnSpc>
                <a:spcPct val="115000"/>
              </a:lnSpc>
              <a:spcBef>
                <a:spcPts val="1600"/>
              </a:spcBef>
              <a:spcAft>
                <a:spcPts val="0"/>
              </a:spcAft>
              <a:buClr>
                <a:srgbClr val="504241"/>
              </a:buClr>
              <a:buSzPts val="1400"/>
              <a:buFont typeface="Hind Siliguri"/>
              <a:buChar char="●"/>
              <a:defRPr>
                <a:solidFill>
                  <a:srgbClr val="504241"/>
                </a:solidFill>
                <a:latin typeface="Hind Siliguri"/>
                <a:ea typeface="Hind Siliguri"/>
                <a:cs typeface="Hind Siliguri"/>
                <a:sym typeface="Hind Siliguri"/>
              </a:defRPr>
            </a:lvl4pPr>
            <a:lvl5pPr indent="-317500" lvl="4" marL="2286000">
              <a:lnSpc>
                <a:spcPct val="115000"/>
              </a:lnSpc>
              <a:spcBef>
                <a:spcPts val="1600"/>
              </a:spcBef>
              <a:spcAft>
                <a:spcPts val="0"/>
              </a:spcAft>
              <a:buClr>
                <a:srgbClr val="504241"/>
              </a:buClr>
              <a:buSzPts val="1400"/>
              <a:buFont typeface="Hind Siliguri"/>
              <a:buChar char="○"/>
              <a:defRPr>
                <a:solidFill>
                  <a:srgbClr val="504241"/>
                </a:solidFill>
                <a:latin typeface="Hind Siliguri"/>
                <a:ea typeface="Hind Siliguri"/>
                <a:cs typeface="Hind Siliguri"/>
                <a:sym typeface="Hind Siliguri"/>
              </a:defRPr>
            </a:lvl5pPr>
            <a:lvl6pPr indent="-317500" lvl="5" marL="2743200">
              <a:lnSpc>
                <a:spcPct val="115000"/>
              </a:lnSpc>
              <a:spcBef>
                <a:spcPts val="1600"/>
              </a:spcBef>
              <a:spcAft>
                <a:spcPts val="0"/>
              </a:spcAft>
              <a:buClr>
                <a:srgbClr val="504241"/>
              </a:buClr>
              <a:buSzPts val="1400"/>
              <a:buFont typeface="Hind Siliguri"/>
              <a:buChar char="■"/>
              <a:defRPr>
                <a:solidFill>
                  <a:srgbClr val="504241"/>
                </a:solidFill>
                <a:latin typeface="Hind Siliguri"/>
                <a:ea typeface="Hind Siliguri"/>
                <a:cs typeface="Hind Siliguri"/>
                <a:sym typeface="Hind Siliguri"/>
              </a:defRPr>
            </a:lvl6pPr>
            <a:lvl7pPr indent="-317500" lvl="6" marL="3200400">
              <a:lnSpc>
                <a:spcPct val="115000"/>
              </a:lnSpc>
              <a:spcBef>
                <a:spcPts val="1600"/>
              </a:spcBef>
              <a:spcAft>
                <a:spcPts val="0"/>
              </a:spcAft>
              <a:buClr>
                <a:srgbClr val="504241"/>
              </a:buClr>
              <a:buSzPts val="1400"/>
              <a:buFont typeface="Hind Siliguri"/>
              <a:buChar char="●"/>
              <a:defRPr>
                <a:solidFill>
                  <a:srgbClr val="504241"/>
                </a:solidFill>
                <a:latin typeface="Hind Siliguri"/>
                <a:ea typeface="Hind Siliguri"/>
                <a:cs typeface="Hind Siliguri"/>
                <a:sym typeface="Hind Siliguri"/>
              </a:defRPr>
            </a:lvl7pPr>
            <a:lvl8pPr indent="-317500" lvl="7" marL="3657600">
              <a:lnSpc>
                <a:spcPct val="115000"/>
              </a:lnSpc>
              <a:spcBef>
                <a:spcPts val="1600"/>
              </a:spcBef>
              <a:spcAft>
                <a:spcPts val="0"/>
              </a:spcAft>
              <a:buClr>
                <a:srgbClr val="504241"/>
              </a:buClr>
              <a:buSzPts val="1400"/>
              <a:buFont typeface="Hind Siliguri"/>
              <a:buChar char="○"/>
              <a:defRPr>
                <a:solidFill>
                  <a:srgbClr val="504241"/>
                </a:solidFill>
                <a:latin typeface="Hind Siliguri"/>
                <a:ea typeface="Hind Siliguri"/>
                <a:cs typeface="Hind Siliguri"/>
                <a:sym typeface="Hind Siliguri"/>
              </a:defRPr>
            </a:lvl8pPr>
            <a:lvl9pPr indent="-317500" lvl="8" marL="4114800">
              <a:lnSpc>
                <a:spcPct val="115000"/>
              </a:lnSpc>
              <a:spcBef>
                <a:spcPts val="1600"/>
              </a:spcBef>
              <a:spcAft>
                <a:spcPts val="1600"/>
              </a:spcAft>
              <a:buClr>
                <a:srgbClr val="504241"/>
              </a:buClr>
              <a:buSzPts val="1400"/>
              <a:buFont typeface="Hind Siliguri"/>
              <a:buChar char="■"/>
              <a:defRPr>
                <a:solidFill>
                  <a:srgbClr val="504241"/>
                </a:solidFill>
                <a:latin typeface="Hind Siliguri"/>
                <a:ea typeface="Hind Siliguri"/>
                <a:cs typeface="Hind Siliguri"/>
                <a:sym typeface="Hind Siligu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0.xml"/><Relationship Id="rId3" Type="http://schemas.openxmlformats.org/officeDocument/2006/relationships/hyperlink" Target="http://drive.google.com/file/d/13UKF1KXXuPxc93gv0v5v_Otf5QVPVcsW/view"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drive.google.com/file/d/1_JE9DHjK6m0G-IqmmiYd-UJgj0cuTikd/view" TargetMode="Externa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6.xml"/><Relationship Id="rId3" Type="http://schemas.openxmlformats.org/officeDocument/2006/relationships/hyperlink" Target="http://drive.google.com/file/d/1K97hSD3r3YiRW4nOmtxjEVe2B3OTGgCV/view" TargetMode="Externa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9.xml"/><Relationship Id="rId3" Type="http://schemas.openxmlformats.org/officeDocument/2006/relationships/hyperlink" Target="http://drive.google.com/file/d/1__mFBZW4uKBfSRYSoHJsjbNkmissWamh/view"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0.xml"/><Relationship Id="rId3" Type="http://schemas.openxmlformats.org/officeDocument/2006/relationships/hyperlink" Target="http://drive.google.com/file/d/1YbxCKlDfCNV48sPquRrtyejxCUlToCEL/view" TargetMode="Externa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xml"/><Relationship Id="rId3" Type="http://schemas.openxmlformats.org/officeDocument/2006/relationships/hyperlink" Target="http://drive.google.com/file/d/1_NGdnsMN-ac-l2Ja1gc_L6NpSD5_AZZl/view"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hyperlink" Target="http://drive.google.com/file/d/19AovySRqeKTcxBBvy-8pusQiHYcF4ldD/view"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9.xml"/><Relationship Id="rId3" Type="http://schemas.openxmlformats.org/officeDocument/2006/relationships/hyperlink" Target="http://drive.google.com/file/d/13uZLq2Be8uH79SxetyfRP-tFBxa-fdhf/view"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4000">
              <a:srgbClr val="F1C888"/>
            </a:gs>
            <a:gs pos="80000">
              <a:srgbClr val="E8BB74"/>
            </a:gs>
            <a:gs pos="100000">
              <a:srgbClr val="F9D8A5"/>
            </a:gs>
          </a:gsLst>
          <a:lin ang="5400012" scaled="0"/>
        </a:gradFill>
      </p:bgPr>
    </p:bg>
    <p:spTree>
      <p:nvGrpSpPr>
        <p:cNvPr id="298" name="Shape 298"/>
        <p:cNvGrpSpPr/>
        <p:nvPr/>
      </p:nvGrpSpPr>
      <p:grpSpPr>
        <a:xfrm>
          <a:off x="0" y="0"/>
          <a:ext cx="0" cy="0"/>
          <a:chOff x="0" y="0"/>
          <a:chExt cx="0" cy="0"/>
        </a:xfrm>
      </p:grpSpPr>
      <p:sp>
        <p:nvSpPr>
          <p:cNvPr id="299" name="Google Shape;299;p33"/>
          <p:cNvSpPr txBox="1"/>
          <p:nvPr>
            <p:ph type="ctrTitle"/>
          </p:nvPr>
        </p:nvSpPr>
        <p:spPr>
          <a:xfrm>
            <a:off x="2210850" y="918203"/>
            <a:ext cx="4722300" cy="138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900"/>
              <a:t>COZMO Presentation </a:t>
            </a:r>
            <a:endParaRPr sz="3900"/>
          </a:p>
        </p:txBody>
      </p:sp>
      <p:sp>
        <p:nvSpPr>
          <p:cNvPr id="300" name="Google Shape;300;p33"/>
          <p:cNvSpPr txBox="1"/>
          <p:nvPr>
            <p:ph idx="1" type="subTitle"/>
          </p:nvPr>
        </p:nvSpPr>
        <p:spPr>
          <a:xfrm>
            <a:off x="4072866" y="3837353"/>
            <a:ext cx="26388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GROUP 5</a:t>
            </a:r>
            <a:endParaRPr b="1" sz="2400"/>
          </a:p>
        </p:txBody>
      </p:sp>
      <p:grpSp>
        <p:nvGrpSpPr>
          <p:cNvPr id="301" name="Google Shape;301;p33"/>
          <p:cNvGrpSpPr/>
          <p:nvPr/>
        </p:nvGrpSpPr>
        <p:grpSpPr>
          <a:xfrm>
            <a:off x="189849" y="1869322"/>
            <a:ext cx="2049225" cy="3144513"/>
            <a:chOff x="189849" y="1869322"/>
            <a:chExt cx="2049225" cy="3144513"/>
          </a:xfrm>
        </p:grpSpPr>
        <p:sp>
          <p:nvSpPr>
            <p:cNvPr id="302" name="Google Shape;302;p33"/>
            <p:cNvSpPr/>
            <p:nvPr/>
          </p:nvSpPr>
          <p:spPr>
            <a:xfrm>
              <a:off x="189849" y="4516418"/>
              <a:ext cx="1926600" cy="421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3" name="Google Shape;303;p33"/>
            <p:cNvPicPr preferRelativeResize="0"/>
            <p:nvPr/>
          </p:nvPicPr>
          <p:blipFill rotWithShape="1">
            <a:blip r:embed="rId3">
              <a:alphaModFix/>
            </a:blip>
            <a:srcRect b="12022" l="16022" r="55258" t="29787"/>
            <a:stretch/>
          </p:blipFill>
          <p:spPr>
            <a:xfrm>
              <a:off x="252546" y="1869322"/>
              <a:ext cx="1986528" cy="3144513"/>
            </a:xfrm>
            <a:prstGeom prst="rect">
              <a:avLst/>
            </a:prstGeom>
            <a:noFill/>
            <a:ln>
              <a:noFill/>
            </a:ln>
          </p:spPr>
        </p:pic>
      </p:grpSp>
      <p:grpSp>
        <p:nvGrpSpPr>
          <p:cNvPr id="304" name="Google Shape;304;p33"/>
          <p:cNvGrpSpPr/>
          <p:nvPr/>
        </p:nvGrpSpPr>
        <p:grpSpPr>
          <a:xfrm>
            <a:off x="6892871" y="1793534"/>
            <a:ext cx="1926602" cy="2991744"/>
            <a:chOff x="6892871" y="1793534"/>
            <a:chExt cx="1926602" cy="2991744"/>
          </a:xfrm>
        </p:grpSpPr>
        <p:sp>
          <p:nvSpPr>
            <p:cNvPr id="305" name="Google Shape;305;p33"/>
            <p:cNvSpPr/>
            <p:nvPr/>
          </p:nvSpPr>
          <p:spPr>
            <a:xfrm>
              <a:off x="6892871" y="4346170"/>
              <a:ext cx="1926600" cy="421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6" name="Google Shape;306;p33"/>
            <p:cNvPicPr preferRelativeResize="0"/>
            <p:nvPr/>
          </p:nvPicPr>
          <p:blipFill rotWithShape="1">
            <a:blip r:embed="rId4">
              <a:alphaModFix/>
            </a:blip>
            <a:srcRect b="15994" l="59919" r="13577" t="28720"/>
            <a:stretch/>
          </p:blipFill>
          <p:spPr>
            <a:xfrm>
              <a:off x="6983721" y="1793534"/>
              <a:ext cx="1835752" cy="2991744"/>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80000">
              <a:srgbClr val="E8BB74"/>
            </a:gs>
            <a:gs pos="100000">
              <a:srgbClr val="F9D8A5"/>
            </a:gs>
          </a:gsLst>
          <a:lin ang="5400012" scaled="0"/>
        </a:gradFill>
      </p:bgPr>
    </p:bg>
    <p:spTree>
      <p:nvGrpSpPr>
        <p:cNvPr id="388" name="Shape 388"/>
        <p:cNvGrpSpPr/>
        <p:nvPr/>
      </p:nvGrpSpPr>
      <p:grpSpPr>
        <a:xfrm>
          <a:off x="0" y="0"/>
          <a:ext cx="0" cy="0"/>
          <a:chOff x="0" y="0"/>
          <a:chExt cx="0" cy="0"/>
        </a:xfrm>
      </p:grpSpPr>
      <p:sp>
        <p:nvSpPr>
          <p:cNvPr id="389" name="Google Shape;389;p42"/>
          <p:cNvSpPr txBox="1"/>
          <p:nvPr/>
        </p:nvSpPr>
        <p:spPr>
          <a:xfrm>
            <a:off x="1406100" y="149975"/>
            <a:ext cx="3938400" cy="53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2100">
                <a:solidFill>
                  <a:schemeClr val="dk2"/>
                </a:solidFill>
                <a:latin typeface="Orbitron"/>
                <a:ea typeface="Orbitron"/>
                <a:cs typeface="Orbitron"/>
                <a:sym typeface="Orbitron"/>
              </a:rPr>
              <a:t>Compliment Generator</a:t>
            </a:r>
            <a:endParaRPr b="1" sz="2100">
              <a:solidFill>
                <a:srgbClr val="D34B39"/>
              </a:solidFill>
              <a:latin typeface="Orbitron"/>
              <a:ea typeface="Orbitron"/>
              <a:cs typeface="Orbitron"/>
              <a:sym typeface="Orbitron"/>
            </a:endParaRPr>
          </a:p>
        </p:txBody>
      </p:sp>
      <p:pic>
        <p:nvPicPr>
          <p:cNvPr id="390" name="Google Shape;390;p42" title="VID-20210129-WA0121.mp4">
            <a:hlinkClick r:id="rId3"/>
          </p:cNvPr>
          <p:cNvPicPr preferRelativeResize="0"/>
          <p:nvPr/>
        </p:nvPicPr>
        <p:blipFill>
          <a:blip r:embed="rId4">
            <a:alphaModFix/>
          </a:blip>
          <a:stretch>
            <a:fillRect/>
          </a:stretch>
        </p:blipFill>
        <p:spPr>
          <a:xfrm>
            <a:off x="1658675" y="680375"/>
            <a:ext cx="5826625" cy="43699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0"/>
                                        </p:tgtEl>
                                        <p:attrNameLst>
                                          <p:attrName>style.visibility</p:attrName>
                                        </p:attrNameLst>
                                      </p:cBhvr>
                                      <p:to>
                                        <p:strVal val="visible"/>
                                      </p:to>
                                    </p:set>
                                    <p:animEffect filter="fade" transition="in">
                                      <p:cBhvr>
                                        <p:cTn dur="1000"/>
                                        <p:tgtEl>
                                          <p:spTgt spid="3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3"/>
          <p:cNvSpPr txBox="1"/>
          <p:nvPr>
            <p:ph type="title"/>
          </p:nvPr>
        </p:nvSpPr>
        <p:spPr>
          <a:xfrm>
            <a:off x="4777400" y="2602990"/>
            <a:ext cx="2599500" cy="99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Shina</a:t>
            </a:r>
            <a:endParaRPr/>
          </a:p>
        </p:txBody>
      </p:sp>
      <p:sp>
        <p:nvSpPr>
          <p:cNvPr id="396" name="Google Shape;396;p43"/>
          <p:cNvSpPr txBox="1"/>
          <p:nvPr>
            <p:ph idx="2" type="title"/>
          </p:nvPr>
        </p:nvSpPr>
        <p:spPr>
          <a:xfrm>
            <a:off x="4777402" y="974700"/>
            <a:ext cx="1572300" cy="62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97" name="Google Shape;397;p43"/>
          <p:cNvSpPr txBox="1"/>
          <p:nvPr>
            <p:ph idx="1" type="subTitle"/>
          </p:nvPr>
        </p:nvSpPr>
        <p:spPr>
          <a:xfrm>
            <a:off x="4777400" y="3379750"/>
            <a:ext cx="3850500" cy="713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000">
                <a:solidFill>
                  <a:schemeClr val="lt2"/>
                </a:solidFill>
              </a:rPr>
              <a:t>In this project, Rusty a futuristic robot had been programmed to carry cubes for centuries. </a:t>
            </a:r>
            <a:endParaRPr sz="1200"/>
          </a:p>
        </p:txBody>
      </p:sp>
      <p:grpSp>
        <p:nvGrpSpPr>
          <p:cNvPr id="398" name="Google Shape;398;p43"/>
          <p:cNvGrpSpPr/>
          <p:nvPr/>
        </p:nvGrpSpPr>
        <p:grpSpPr>
          <a:xfrm flipH="1">
            <a:off x="2313450" y="1784025"/>
            <a:ext cx="1973288" cy="2949682"/>
            <a:chOff x="6580650" y="1784025"/>
            <a:chExt cx="1973288" cy="2949682"/>
          </a:xfrm>
        </p:grpSpPr>
        <p:sp>
          <p:nvSpPr>
            <p:cNvPr id="399" name="Google Shape;399;p43"/>
            <p:cNvSpPr/>
            <p:nvPr/>
          </p:nvSpPr>
          <p:spPr>
            <a:xfrm>
              <a:off x="6580650" y="4312493"/>
              <a:ext cx="1926600" cy="421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0" name="Google Shape;400;p43"/>
            <p:cNvPicPr preferRelativeResize="0"/>
            <p:nvPr/>
          </p:nvPicPr>
          <p:blipFill>
            <a:blip r:embed="rId3">
              <a:alphaModFix/>
            </a:blip>
            <a:stretch>
              <a:fillRect/>
            </a:stretch>
          </p:blipFill>
          <p:spPr>
            <a:xfrm flipH="1">
              <a:off x="6733688" y="1784025"/>
              <a:ext cx="1820250" cy="2949682"/>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80000">
              <a:srgbClr val="E8BB74"/>
            </a:gs>
            <a:gs pos="100000">
              <a:srgbClr val="F9D8A5"/>
            </a:gs>
          </a:gsLst>
          <a:lin ang="5400700" scaled="0"/>
        </a:gradFill>
      </p:bgPr>
    </p:bg>
    <p:spTree>
      <p:nvGrpSpPr>
        <p:cNvPr id="404" name="Shape 404"/>
        <p:cNvGrpSpPr/>
        <p:nvPr/>
      </p:nvGrpSpPr>
      <p:grpSpPr>
        <a:xfrm>
          <a:off x="0" y="0"/>
          <a:ext cx="0" cy="0"/>
          <a:chOff x="0" y="0"/>
          <a:chExt cx="0" cy="0"/>
        </a:xfrm>
      </p:grpSpPr>
      <p:sp>
        <p:nvSpPr>
          <p:cNvPr id="405" name="Google Shape;405;p44"/>
          <p:cNvSpPr txBox="1"/>
          <p:nvPr>
            <p:ph idx="1" type="subTitle"/>
          </p:nvPr>
        </p:nvSpPr>
        <p:spPr>
          <a:xfrm>
            <a:off x="1270375" y="873375"/>
            <a:ext cx="4764000" cy="1058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300"/>
              <a:t>One day, it sets out to search for its meaning of existence. In the process of discovery, Rusty realized that the very crux of its issue is the absence of its developer </a:t>
            </a:r>
            <a:endParaRPr sz="2300"/>
          </a:p>
        </p:txBody>
      </p:sp>
      <p:grpSp>
        <p:nvGrpSpPr>
          <p:cNvPr id="406" name="Google Shape;406;p44"/>
          <p:cNvGrpSpPr/>
          <p:nvPr/>
        </p:nvGrpSpPr>
        <p:grpSpPr>
          <a:xfrm>
            <a:off x="6580650" y="1784025"/>
            <a:ext cx="1973288" cy="2949682"/>
            <a:chOff x="6580650" y="1784025"/>
            <a:chExt cx="1973288" cy="2949682"/>
          </a:xfrm>
        </p:grpSpPr>
        <p:sp>
          <p:nvSpPr>
            <p:cNvPr id="407" name="Google Shape;407;p44"/>
            <p:cNvSpPr/>
            <p:nvPr/>
          </p:nvSpPr>
          <p:spPr>
            <a:xfrm>
              <a:off x="6580650" y="4312493"/>
              <a:ext cx="1926600" cy="421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8" name="Google Shape;408;p44"/>
            <p:cNvPicPr preferRelativeResize="0"/>
            <p:nvPr/>
          </p:nvPicPr>
          <p:blipFill>
            <a:blip r:embed="rId3">
              <a:alphaModFix/>
            </a:blip>
            <a:stretch>
              <a:fillRect/>
            </a:stretch>
          </p:blipFill>
          <p:spPr>
            <a:xfrm flipH="1">
              <a:off x="6733688" y="1784025"/>
              <a:ext cx="1820250" cy="2949682"/>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Codes in </a:t>
            </a:r>
            <a:r>
              <a:rPr lang="en">
                <a:solidFill>
                  <a:schemeClr val="accent3"/>
                </a:solidFill>
              </a:rPr>
              <a:t>Rusty’s story</a:t>
            </a:r>
            <a:endParaRPr>
              <a:solidFill>
                <a:schemeClr val="accent3"/>
              </a:solidFill>
            </a:endParaRPr>
          </a:p>
        </p:txBody>
      </p:sp>
      <p:sp>
        <p:nvSpPr>
          <p:cNvPr id="414" name="Google Shape;414;p45"/>
          <p:cNvSpPr/>
          <p:nvPr/>
        </p:nvSpPr>
        <p:spPr>
          <a:xfrm>
            <a:off x="6500150" y="3734913"/>
            <a:ext cx="1920900" cy="501900"/>
          </a:xfrm>
          <a:prstGeom prst="rect">
            <a:avLst/>
          </a:prstGeom>
          <a:noFill/>
          <a:ln>
            <a:noFill/>
          </a:ln>
        </p:spPr>
        <p:txBody>
          <a:bodyPr anchorCtr="0" anchor="ctr" bIns="91425" lIns="270000" spcFirstLastPara="1" rIns="2743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accent5"/>
                </a:solidFill>
                <a:latin typeface="Hind Siliguri"/>
                <a:ea typeface="Hind Siliguri"/>
                <a:cs typeface="Hind Siliguri"/>
                <a:sym typeface="Hind Siliguri"/>
              </a:rPr>
              <a:t>Viewing the storyline voice over allowing to enter the robot’s perspective</a:t>
            </a:r>
            <a:endParaRPr>
              <a:solidFill>
                <a:schemeClr val="accent5"/>
              </a:solidFill>
              <a:latin typeface="Hind Siliguri"/>
              <a:ea typeface="Hind Siliguri"/>
              <a:cs typeface="Hind Siliguri"/>
              <a:sym typeface="Hind Siliguri"/>
            </a:endParaRPr>
          </a:p>
        </p:txBody>
      </p:sp>
      <p:sp>
        <p:nvSpPr>
          <p:cNvPr id="415" name="Google Shape;415;p45"/>
          <p:cNvSpPr/>
          <p:nvPr/>
        </p:nvSpPr>
        <p:spPr>
          <a:xfrm>
            <a:off x="4453554" y="3696013"/>
            <a:ext cx="1920900" cy="501900"/>
          </a:xfrm>
          <a:prstGeom prst="rect">
            <a:avLst/>
          </a:prstGeom>
          <a:noFill/>
          <a:ln>
            <a:noFill/>
          </a:ln>
        </p:spPr>
        <p:txBody>
          <a:bodyPr anchorCtr="0" anchor="ctr" bIns="91425" lIns="274300" spcFirstLastPara="1" rIns="2743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accent5"/>
                </a:solidFill>
                <a:latin typeface="Hind Siliguri"/>
                <a:ea typeface="Hind Siliguri"/>
                <a:cs typeface="Hind Siliguri"/>
                <a:sym typeface="Hind Siliguri"/>
              </a:rPr>
              <a:t>Without music</a:t>
            </a:r>
            <a:endParaRPr>
              <a:solidFill>
                <a:schemeClr val="accent5"/>
              </a:solidFill>
              <a:latin typeface="Hind Siliguri"/>
              <a:ea typeface="Hind Siliguri"/>
              <a:cs typeface="Hind Siliguri"/>
              <a:sym typeface="Hind Siliguri"/>
            </a:endParaRPr>
          </a:p>
        </p:txBody>
      </p:sp>
      <p:sp>
        <p:nvSpPr>
          <p:cNvPr id="416" name="Google Shape;416;p45"/>
          <p:cNvSpPr/>
          <p:nvPr/>
        </p:nvSpPr>
        <p:spPr>
          <a:xfrm>
            <a:off x="2645158" y="3696013"/>
            <a:ext cx="1920900" cy="501900"/>
          </a:xfrm>
          <a:prstGeom prst="rect">
            <a:avLst/>
          </a:prstGeom>
          <a:noFill/>
          <a:ln>
            <a:noFill/>
          </a:ln>
        </p:spPr>
        <p:txBody>
          <a:bodyPr anchorCtr="0" anchor="ctr" bIns="91425" lIns="90000" spcFirstLastPara="1" rIns="91425"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accent5"/>
                </a:solidFill>
                <a:latin typeface="Hind Siliguri"/>
                <a:ea typeface="Hind Siliguri"/>
                <a:cs typeface="Hind Siliguri"/>
                <a:sym typeface="Hind Siliguri"/>
              </a:rPr>
              <a:t>Sings Do-Re-Mi</a:t>
            </a:r>
            <a:endParaRPr>
              <a:solidFill>
                <a:schemeClr val="accent5"/>
              </a:solidFill>
              <a:latin typeface="Hind Siliguri"/>
              <a:ea typeface="Hind Siliguri"/>
              <a:cs typeface="Hind Siliguri"/>
              <a:sym typeface="Hind Siliguri"/>
            </a:endParaRPr>
          </a:p>
        </p:txBody>
      </p:sp>
      <p:sp>
        <p:nvSpPr>
          <p:cNvPr id="417" name="Google Shape;417;p45"/>
          <p:cNvSpPr/>
          <p:nvPr/>
        </p:nvSpPr>
        <p:spPr>
          <a:xfrm>
            <a:off x="717662" y="3658713"/>
            <a:ext cx="1920900" cy="5019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accent5"/>
                </a:solidFill>
                <a:latin typeface="Hind Siliguri"/>
                <a:ea typeface="Hind Siliguri"/>
                <a:cs typeface="Hind Siliguri"/>
                <a:sym typeface="Hind Siliguri"/>
              </a:rPr>
              <a:t>Designated cube to a pre-programmed area (Dumpster)</a:t>
            </a:r>
            <a:endParaRPr>
              <a:solidFill>
                <a:schemeClr val="accent5"/>
              </a:solidFill>
              <a:latin typeface="Hind Siliguri"/>
              <a:ea typeface="Hind Siliguri"/>
              <a:cs typeface="Hind Siliguri"/>
              <a:sym typeface="Hind Siliguri"/>
            </a:endParaRPr>
          </a:p>
        </p:txBody>
      </p:sp>
      <p:sp>
        <p:nvSpPr>
          <p:cNvPr id="418" name="Google Shape;418;p45"/>
          <p:cNvSpPr txBox="1"/>
          <p:nvPr/>
        </p:nvSpPr>
        <p:spPr>
          <a:xfrm>
            <a:off x="2645158" y="3177850"/>
            <a:ext cx="19209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2"/>
                </a:solidFill>
                <a:latin typeface="Orbitron"/>
                <a:ea typeface="Orbitron"/>
                <a:cs typeface="Orbitron"/>
                <a:sym typeface="Orbitron"/>
              </a:rPr>
              <a:t>Sing</a:t>
            </a:r>
            <a:endParaRPr b="1" sz="2100">
              <a:solidFill>
                <a:schemeClr val="lt2"/>
              </a:solidFill>
              <a:latin typeface="Orbitron"/>
              <a:ea typeface="Orbitron"/>
              <a:cs typeface="Orbitron"/>
              <a:sym typeface="Orbitron"/>
            </a:endParaRPr>
          </a:p>
        </p:txBody>
      </p:sp>
      <p:sp>
        <p:nvSpPr>
          <p:cNvPr id="419" name="Google Shape;419;p45"/>
          <p:cNvSpPr txBox="1"/>
          <p:nvPr/>
        </p:nvSpPr>
        <p:spPr>
          <a:xfrm>
            <a:off x="6206400" y="3177850"/>
            <a:ext cx="29376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2"/>
                </a:solidFill>
                <a:latin typeface="Orbitron"/>
                <a:ea typeface="Orbitron"/>
                <a:cs typeface="Orbitron"/>
                <a:sym typeface="Orbitron"/>
              </a:rPr>
              <a:t>Facial Recognition</a:t>
            </a:r>
            <a:endParaRPr b="1" sz="2100">
              <a:solidFill>
                <a:schemeClr val="lt2"/>
              </a:solidFill>
              <a:latin typeface="Orbitron"/>
              <a:ea typeface="Orbitron"/>
              <a:cs typeface="Orbitron"/>
              <a:sym typeface="Orbitron"/>
            </a:endParaRPr>
          </a:p>
        </p:txBody>
      </p:sp>
      <p:sp>
        <p:nvSpPr>
          <p:cNvPr id="420" name="Google Shape;420;p45"/>
          <p:cNvSpPr txBox="1"/>
          <p:nvPr/>
        </p:nvSpPr>
        <p:spPr>
          <a:xfrm>
            <a:off x="717662" y="3177850"/>
            <a:ext cx="19209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2"/>
                </a:solidFill>
                <a:latin typeface="Orbitron"/>
                <a:ea typeface="Orbitron"/>
                <a:cs typeface="Orbitron"/>
                <a:sym typeface="Orbitron"/>
              </a:rPr>
              <a:t>Carry cube</a:t>
            </a:r>
            <a:endParaRPr b="1" sz="2100">
              <a:solidFill>
                <a:schemeClr val="lt2"/>
              </a:solidFill>
              <a:latin typeface="Orbitron"/>
              <a:ea typeface="Orbitron"/>
              <a:cs typeface="Orbitron"/>
              <a:sym typeface="Orbitron"/>
            </a:endParaRPr>
          </a:p>
        </p:txBody>
      </p:sp>
      <p:sp>
        <p:nvSpPr>
          <p:cNvPr id="421" name="Google Shape;421;p45"/>
          <p:cNvSpPr txBox="1"/>
          <p:nvPr/>
        </p:nvSpPr>
        <p:spPr>
          <a:xfrm>
            <a:off x="4453554" y="3177850"/>
            <a:ext cx="19209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2"/>
                </a:solidFill>
                <a:latin typeface="Orbitron"/>
                <a:ea typeface="Orbitron"/>
                <a:cs typeface="Orbitron"/>
                <a:sym typeface="Orbitron"/>
              </a:rPr>
              <a:t>Dance</a:t>
            </a:r>
            <a:endParaRPr b="1" sz="2100">
              <a:solidFill>
                <a:schemeClr val="lt2"/>
              </a:solidFill>
              <a:latin typeface="Orbitron"/>
              <a:ea typeface="Orbitron"/>
              <a:cs typeface="Orbitron"/>
              <a:sym typeface="Orbitron"/>
            </a:endParaRPr>
          </a:p>
        </p:txBody>
      </p:sp>
      <p:grpSp>
        <p:nvGrpSpPr>
          <p:cNvPr id="422" name="Google Shape;422;p45"/>
          <p:cNvGrpSpPr/>
          <p:nvPr/>
        </p:nvGrpSpPr>
        <p:grpSpPr>
          <a:xfrm>
            <a:off x="-210475" y="1740012"/>
            <a:ext cx="9622338" cy="1195513"/>
            <a:chOff x="-210475" y="1816212"/>
            <a:chExt cx="9622338" cy="1195513"/>
          </a:xfrm>
        </p:grpSpPr>
        <p:grpSp>
          <p:nvGrpSpPr>
            <p:cNvPr id="423" name="Google Shape;423;p45"/>
            <p:cNvGrpSpPr/>
            <p:nvPr/>
          </p:nvGrpSpPr>
          <p:grpSpPr>
            <a:xfrm>
              <a:off x="1289150" y="1816212"/>
              <a:ext cx="777924" cy="814513"/>
              <a:chOff x="4070401" y="3006837"/>
              <a:chExt cx="777924" cy="814513"/>
            </a:xfrm>
          </p:grpSpPr>
          <p:sp>
            <p:nvSpPr>
              <p:cNvPr id="424" name="Google Shape;424;p45"/>
              <p:cNvSpPr/>
              <p:nvPr/>
            </p:nvSpPr>
            <p:spPr>
              <a:xfrm>
                <a:off x="4081525" y="3687850"/>
                <a:ext cx="766800" cy="133500"/>
              </a:xfrm>
              <a:prstGeom prst="ellipse">
                <a:avLst/>
              </a:prstGeom>
              <a:solidFill>
                <a:srgbClr val="D2A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5"/>
              <p:cNvSpPr/>
              <p:nvPr/>
            </p:nvSpPr>
            <p:spPr>
              <a:xfrm rot="-1399342">
                <a:off x="4162064" y="3098499"/>
                <a:ext cx="583475" cy="583475"/>
              </a:xfrm>
              <a:prstGeom prst="cube">
                <a:avLst>
                  <a:gd fmla="val 25000" name="adj"/>
                </a:avLst>
              </a:prstGeom>
              <a:solidFill>
                <a:srgbClr val="E8BB7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5"/>
                    </a:solidFill>
                    <a:latin typeface="Orbitron"/>
                    <a:ea typeface="Orbitron"/>
                    <a:cs typeface="Orbitron"/>
                    <a:sym typeface="Orbitron"/>
                  </a:rPr>
                  <a:t>01</a:t>
                </a:r>
                <a:endParaRPr b="1" sz="1200">
                  <a:solidFill>
                    <a:schemeClr val="accent5"/>
                  </a:solidFill>
                  <a:latin typeface="Orbitron"/>
                  <a:ea typeface="Orbitron"/>
                  <a:cs typeface="Orbitron"/>
                  <a:sym typeface="Orbitron"/>
                </a:endParaRPr>
              </a:p>
            </p:txBody>
          </p:sp>
        </p:grpSp>
        <p:grpSp>
          <p:nvGrpSpPr>
            <p:cNvPr id="426" name="Google Shape;426;p45"/>
            <p:cNvGrpSpPr/>
            <p:nvPr/>
          </p:nvGrpSpPr>
          <p:grpSpPr>
            <a:xfrm>
              <a:off x="5146827" y="1816212"/>
              <a:ext cx="773896" cy="814513"/>
              <a:chOff x="5149704" y="3111612"/>
              <a:chExt cx="773896" cy="814513"/>
            </a:xfrm>
          </p:grpSpPr>
          <p:sp>
            <p:nvSpPr>
              <p:cNvPr id="427" name="Google Shape;427;p45"/>
              <p:cNvSpPr/>
              <p:nvPr/>
            </p:nvSpPr>
            <p:spPr>
              <a:xfrm>
                <a:off x="5156800" y="3792625"/>
                <a:ext cx="766800" cy="133500"/>
              </a:xfrm>
              <a:prstGeom prst="ellipse">
                <a:avLst/>
              </a:prstGeom>
              <a:solidFill>
                <a:srgbClr val="D2A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5"/>
              <p:cNvSpPr/>
              <p:nvPr/>
            </p:nvSpPr>
            <p:spPr>
              <a:xfrm rot="-1399342">
                <a:off x="5241367" y="3203274"/>
                <a:ext cx="583475" cy="583475"/>
              </a:xfrm>
              <a:prstGeom prst="cube">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accent1"/>
                    </a:solidFill>
                    <a:latin typeface="Orbitron"/>
                    <a:ea typeface="Orbitron"/>
                    <a:cs typeface="Orbitron"/>
                    <a:sym typeface="Orbitron"/>
                  </a:rPr>
                  <a:t>03</a:t>
                </a:r>
                <a:endParaRPr b="1" sz="1200">
                  <a:solidFill>
                    <a:schemeClr val="accent1"/>
                  </a:solidFill>
                  <a:latin typeface="Orbitron"/>
                  <a:ea typeface="Orbitron"/>
                  <a:cs typeface="Orbitron"/>
                  <a:sym typeface="Orbitron"/>
                </a:endParaRPr>
              </a:p>
            </p:txBody>
          </p:sp>
        </p:grpSp>
        <p:cxnSp>
          <p:nvCxnSpPr>
            <p:cNvPr id="429" name="Google Shape;429;p45"/>
            <p:cNvCxnSpPr>
              <a:stCxn id="425" idx="5"/>
              <a:endCxn id="430" idx="2"/>
            </p:cNvCxnSpPr>
            <p:nvPr/>
          </p:nvCxnSpPr>
          <p:spPr>
            <a:xfrm>
              <a:off x="1911575" y="2017137"/>
              <a:ext cx="1450800" cy="746100"/>
            </a:xfrm>
            <a:prstGeom prst="bentConnector3">
              <a:avLst>
                <a:gd fmla="val 50001" name="adj1"/>
              </a:avLst>
            </a:prstGeom>
            <a:noFill/>
            <a:ln cap="flat" cmpd="sng" w="19050">
              <a:solidFill>
                <a:schemeClr val="accent6"/>
              </a:solidFill>
              <a:prstDash val="solid"/>
              <a:round/>
              <a:headEnd len="med" w="med" type="none"/>
              <a:tailEnd len="med" w="med" type="none"/>
            </a:ln>
          </p:spPr>
        </p:cxnSp>
        <p:cxnSp>
          <p:nvCxnSpPr>
            <p:cNvPr id="431" name="Google Shape;431;p45"/>
            <p:cNvCxnSpPr>
              <a:stCxn id="430" idx="0"/>
              <a:endCxn id="428" idx="2"/>
            </p:cNvCxnSpPr>
            <p:nvPr/>
          </p:nvCxnSpPr>
          <p:spPr>
            <a:xfrm flipH="1" rot="-5400000">
              <a:off x="4372764" y="1463937"/>
              <a:ext cx="98400" cy="1738200"/>
            </a:xfrm>
            <a:prstGeom prst="bentConnector4">
              <a:avLst>
                <a:gd fmla="val -330030" name="adj1"/>
                <a:gd fmla="val 58275" name="adj2"/>
              </a:avLst>
            </a:prstGeom>
            <a:noFill/>
            <a:ln cap="flat" cmpd="sng" w="19050">
              <a:solidFill>
                <a:schemeClr val="accent6"/>
              </a:solidFill>
              <a:prstDash val="solid"/>
              <a:round/>
              <a:headEnd len="med" w="med" type="none"/>
              <a:tailEnd len="med" w="med" type="none"/>
            </a:ln>
          </p:spPr>
        </p:cxnSp>
        <p:cxnSp>
          <p:nvCxnSpPr>
            <p:cNvPr id="432" name="Google Shape;432;p45"/>
            <p:cNvCxnSpPr>
              <a:stCxn id="428" idx="5"/>
              <a:endCxn id="433" idx="2"/>
            </p:cNvCxnSpPr>
            <p:nvPr/>
          </p:nvCxnSpPr>
          <p:spPr>
            <a:xfrm>
              <a:off x="5769252" y="2017137"/>
              <a:ext cx="1446900" cy="746100"/>
            </a:xfrm>
            <a:prstGeom prst="bentConnector3">
              <a:avLst>
                <a:gd fmla="val 49995" name="adj1"/>
              </a:avLst>
            </a:prstGeom>
            <a:noFill/>
            <a:ln cap="flat" cmpd="sng" w="19050">
              <a:solidFill>
                <a:schemeClr val="accent6"/>
              </a:solidFill>
              <a:prstDash val="solid"/>
              <a:round/>
              <a:headEnd len="med" w="med" type="none"/>
              <a:tailEnd len="med" w="med" type="none"/>
            </a:ln>
          </p:spPr>
        </p:cxnSp>
        <p:grpSp>
          <p:nvGrpSpPr>
            <p:cNvPr id="434" name="Google Shape;434;p45"/>
            <p:cNvGrpSpPr/>
            <p:nvPr/>
          </p:nvGrpSpPr>
          <p:grpSpPr>
            <a:xfrm>
              <a:off x="3217989" y="2197212"/>
              <a:ext cx="777924" cy="814513"/>
              <a:chOff x="4070401" y="3006837"/>
              <a:chExt cx="777924" cy="814513"/>
            </a:xfrm>
          </p:grpSpPr>
          <p:sp>
            <p:nvSpPr>
              <p:cNvPr id="435" name="Google Shape;435;p45"/>
              <p:cNvSpPr/>
              <p:nvPr/>
            </p:nvSpPr>
            <p:spPr>
              <a:xfrm>
                <a:off x="4081525" y="3687850"/>
                <a:ext cx="766800" cy="133500"/>
              </a:xfrm>
              <a:prstGeom prst="ellipse">
                <a:avLst/>
              </a:prstGeom>
              <a:solidFill>
                <a:srgbClr val="D2A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5"/>
              <p:cNvSpPr/>
              <p:nvPr/>
            </p:nvSpPr>
            <p:spPr>
              <a:xfrm rot="-1399342">
                <a:off x="4162064" y="3098499"/>
                <a:ext cx="583475" cy="583475"/>
              </a:xfrm>
              <a:prstGeom prst="cube">
                <a:avLst>
                  <a:gd fmla="val 25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1"/>
                    </a:solidFill>
                    <a:latin typeface="Orbitron"/>
                    <a:ea typeface="Orbitron"/>
                    <a:cs typeface="Orbitron"/>
                    <a:sym typeface="Orbitron"/>
                  </a:rPr>
                  <a:t>02</a:t>
                </a:r>
                <a:endParaRPr b="1" sz="1200">
                  <a:solidFill>
                    <a:schemeClr val="accent1"/>
                  </a:solidFill>
                  <a:latin typeface="Orbitron"/>
                  <a:ea typeface="Orbitron"/>
                  <a:cs typeface="Orbitron"/>
                  <a:sym typeface="Orbitron"/>
                </a:endParaRPr>
              </a:p>
            </p:txBody>
          </p:sp>
        </p:grpSp>
        <p:grpSp>
          <p:nvGrpSpPr>
            <p:cNvPr id="436" name="Google Shape;436;p45"/>
            <p:cNvGrpSpPr/>
            <p:nvPr/>
          </p:nvGrpSpPr>
          <p:grpSpPr>
            <a:xfrm>
              <a:off x="7071638" y="2197212"/>
              <a:ext cx="777924" cy="814513"/>
              <a:chOff x="4070401" y="3006837"/>
              <a:chExt cx="777924" cy="814513"/>
            </a:xfrm>
          </p:grpSpPr>
          <p:sp>
            <p:nvSpPr>
              <p:cNvPr id="437" name="Google Shape;437;p45"/>
              <p:cNvSpPr/>
              <p:nvPr/>
            </p:nvSpPr>
            <p:spPr>
              <a:xfrm>
                <a:off x="4081525" y="3687850"/>
                <a:ext cx="766800" cy="133500"/>
              </a:xfrm>
              <a:prstGeom prst="ellipse">
                <a:avLst/>
              </a:prstGeom>
              <a:solidFill>
                <a:srgbClr val="D2A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5"/>
              <p:cNvSpPr/>
              <p:nvPr/>
            </p:nvSpPr>
            <p:spPr>
              <a:xfrm rot="-1399342">
                <a:off x="4162064" y="3098499"/>
                <a:ext cx="583475" cy="583475"/>
              </a:xfrm>
              <a:prstGeom prst="cube">
                <a:avLst>
                  <a:gd fmla="val 25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1"/>
                    </a:solidFill>
                    <a:latin typeface="Orbitron"/>
                    <a:ea typeface="Orbitron"/>
                    <a:cs typeface="Orbitron"/>
                    <a:sym typeface="Orbitron"/>
                  </a:rPr>
                  <a:t>04</a:t>
                </a:r>
                <a:endParaRPr b="1" sz="1200">
                  <a:solidFill>
                    <a:schemeClr val="accent1"/>
                  </a:solidFill>
                  <a:latin typeface="Orbitron"/>
                  <a:ea typeface="Orbitron"/>
                  <a:cs typeface="Orbitron"/>
                  <a:sym typeface="Orbitron"/>
                </a:endParaRPr>
              </a:p>
            </p:txBody>
          </p:sp>
        </p:grpSp>
        <p:cxnSp>
          <p:nvCxnSpPr>
            <p:cNvPr id="438" name="Google Shape;438;p45"/>
            <p:cNvCxnSpPr>
              <a:stCxn id="425" idx="2"/>
            </p:cNvCxnSpPr>
            <p:nvPr/>
          </p:nvCxnSpPr>
          <p:spPr>
            <a:xfrm flipH="1">
              <a:off x="-210475" y="2382087"/>
              <a:ext cx="1644000" cy="394500"/>
            </a:xfrm>
            <a:prstGeom prst="bentConnector3">
              <a:avLst>
                <a:gd fmla="val 52636" name="adj1"/>
              </a:avLst>
            </a:prstGeom>
            <a:noFill/>
            <a:ln cap="flat" cmpd="sng" w="19050">
              <a:solidFill>
                <a:schemeClr val="accent6"/>
              </a:solidFill>
              <a:prstDash val="solid"/>
              <a:round/>
              <a:headEnd len="med" w="med" type="none"/>
              <a:tailEnd len="med" w="med" type="none"/>
            </a:ln>
          </p:spPr>
        </p:cxnSp>
        <p:cxnSp>
          <p:nvCxnSpPr>
            <p:cNvPr id="439" name="Google Shape;439;p45"/>
            <p:cNvCxnSpPr>
              <a:stCxn id="433" idx="5"/>
            </p:cNvCxnSpPr>
            <p:nvPr/>
          </p:nvCxnSpPr>
          <p:spPr>
            <a:xfrm flipH="1" rot="10800000">
              <a:off x="7694063" y="1967037"/>
              <a:ext cx="1717800" cy="431100"/>
            </a:xfrm>
            <a:prstGeom prst="bentConnector3">
              <a:avLst>
                <a:gd fmla="val 52521" name="adj1"/>
              </a:avLst>
            </a:prstGeom>
            <a:noFill/>
            <a:ln cap="flat" cmpd="sng" w="19050">
              <a:solidFill>
                <a:schemeClr val="accent6"/>
              </a:solidFill>
              <a:prstDash val="solid"/>
              <a:round/>
              <a:headEnd len="med" w="med" type="none"/>
              <a:tailEnd len="med" w="med" type="none"/>
            </a:ln>
          </p:spPr>
        </p:cxn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445" name="Google Shape;445;p46" title="Cozmo_Shina">
            <a:hlinkClick r:id="rId3"/>
          </p:cNvPr>
          <p:cNvPicPr preferRelativeResize="0"/>
          <p:nvPr/>
        </p:nvPicPr>
        <p:blipFill>
          <a:blip r:embed="rId4">
            <a:alphaModFix/>
          </a:blip>
          <a:stretch>
            <a:fillRect/>
          </a:stretch>
        </p:blipFill>
        <p:spPr>
          <a:xfrm>
            <a:off x="1347900" y="153675"/>
            <a:ext cx="6448200" cy="4836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5"/>
                                        </p:tgtEl>
                                        <p:attrNameLst>
                                          <p:attrName>style.visibility</p:attrName>
                                        </p:attrNameLst>
                                      </p:cBhvr>
                                      <p:to>
                                        <p:strVal val="visible"/>
                                      </p:to>
                                    </p:set>
                                    <p:animEffect filter="fade" transition="in">
                                      <p:cBhvr>
                                        <p:cTn dur="1000"/>
                                        <p:tgtEl>
                                          <p:spTgt spid="4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47"/>
          <p:cNvSpPr txBox="1"/>
          <p:nvPr>
            <p:ph type="title"/>
          </p:nvPr>
        </p:nvSpPr>
        <p:spPr>
          <a:xfrm>
            <a:off x="1907625" y="2216269"/>
            <a:ext cx="2442600" cy="987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Shi Min</a:t>
            </a:r>
            <a:endParaRPr/>
          </a:p>
        </p:txBody>
      </p:sp>
      <p:sp>
        <p:nvSpPr>
          <p:cNvPr id="451" name="Google Shape;451;p47"/>
          <p:cNvSpPr txBox="1"/>
          <p:nvPr>
            <p:ph idx="2" type="title"/>
          </p:nvPr>
        </p:nvSpPr>
        <p:spPr>
          <a:xfrm>
            <a:off x="2828420" y="868500"/>
            <a:ext cx="14829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452" name="Google Shape;452;p47"/>
          <p:cNvSpPr txBox="1"/>
          <p:nvPr>
            <p:ph idx="1" type="subTitle"/>
          </p:nvPr>
        </p:nvSpPr>
        <p:spPr>
          <a:xfrm>
            <a:off x="1338400" y="3203872"/>
            <a:ext cx="3968100" cy="16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Cozmo will gather all three cube and try form a shape lighting all the cubes at the end. Afterwards, cozmo will proceed to scan for person and say a normal greeting before displaying shapes and text on his screen</a:t>
            </a:r>
            <a:endParaRPr/>
          </a:p>
        </p:txBody>
      </p:sp>
      <p:grpSp>
        <p:nvGrpSpPr>
          <p:cNvPr id="453" name="Google Shape;453;p47"/>
          <p:cNvGrpSpPr/>
          <p:nvPr/>
        </p:nvGrpSpPr>
        <p:grpSpPr>
          <a:xfrm flipH="1">
            <a:off x="4896377" y="1502436"/>
            <a:ext cx="2514064" cy="2828929"/>
            <a:chOff x="1508863" y="2376625"/>
            <a:chExt cx="1789624" cy="2212175"/>
          </a:xfrm>
        </p:grpSpPr>
        <p:sp>
          <p:nvSpPr>
            <p:cNvPr id="454" name="Google Shape;454;p47"/>
            <p:cNvSpPr/>
            <p:nvPr/>
          </p:nvSpPr>
          <p:spPr>
            <a:xfrm>
              <a:off x="1630125" y="4262099"/>
              <a:ext cx="1547100" cy="326700"/>
            </a:xfrm>
            <a:prstGeom prst="ellipse">
              <a:avLst/>
            </a:prstGeom>
            <a:solidFill>
              <a:srgbClr val="D2A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5" name="Google Shape;455;p47"/>
            <p:cNvPicPr preferRelativeResize="0"/>
            <p:nvPr/>
          </p:nvPicPr>
          <p:blipFill rotWithShape="1">
            <a:blip r:embed="rId3">
              <a:alphaModFix/>
            </a:blip>
            <a:srcRect b="18755" l="39766" r="32189" t="36872"/>
            <a:stretch/>
          </p:blipFill>
          <p:spPr>
            <a:xfrm>
              <a:off x="1508863" y="2376625"/>
              <a:ext cx="1789624" cy="2212175"/>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pic>
        <p:nvPicPr>
          <p:cNvPr id="460" name="Google Shape;460;p48" title="Cozmo_Shi Min.mp4">
            <a:hlinkClick r:id="rId3"/>
          </p:cNvPr>
          <p:cNvPicPr preferRelativeResize="0"/>
          <p:nvPr/>
        </p:nvPicPr>
        <p:blipFill>
          <a:blip r:embed="rId4">
            <a:alphaModFix/>
          </a:blip>
          <a:stretch>
            <a:fillRect/>
          </a:stretch>
        </p:blipFill>
        <p:spPr>
          <a:xfrm>
            <a:off x="1383288" y="180213"/>
            <a:ext cx="6377425" cy="4783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0"/>
                                        </p:tgtEl>
                                        <p:attrNameLst>
                                          <p:attrName>style.visibility</p:attrName>
                                        </p:attrNameLst>
                                      </p:cBhvr>
                                      <p:to>
                                        <p:strVal val="visible"/>
                                      </p:to>
                                    </p:set>
                                    <p:animEffect filter="fade" transition="in">
                                      <p:cBhvr>
                                        <p:cTn dur="1000"/>
                                        <p:tgtEl>
                                          <p:spTgt spid="4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76000">
              <a:srgbClr val="E8BB74"/>
            </a:gs>
            <a:gs pos="100000">
              <a:srgbClr val="F9D8A5"/>
            </a:gs>
          </a:gsLst>
          <a:lin ang="5400700" scaled="0"/>
        </a:gradFill>
      </p:bgPr>
    </p:bg>
    <p:spTree>
      <p:nvGrpSpPr>
        <p:cNvPr id="464" name="Shape 464"/>
        <p:cNvGrpSpPr/>
        <p:nvPr/>
      </p:nvGrpSpPr>
      <p:grpSpPr>
        <a:xfrm>
          <a:off x="0" y="0"/>
          <a:ext cx="0" cy="0"/>
          <a:chOff x="0" y="0"/>
          <a:chExt cx="0" cy="0"/>
        </a:xfrm>
      </p:grpSpPr>
      <p:sp>
        <p:nvSpPr>
          <p:cNvPr id="465" name="Google Shape;465;p49"/>
          <p:cNvSpPr txBox="1"/>
          <p:nvPr>
            <p:ph idx="2" type="title"/>
          </p:nvPr>
        </p:nvSpPr>
        <p:spPr>
          <a:xfrm>
            <a:off x="4777401" y="974700"/>
            <a:ext cx="1468500" cy="62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466" name="Google Shape;466;p49"/>
          <p:cNvSpPr txBox="1"/>
          <p:nvPr>
            <p:ph type="title"/>
          </p:nvPr>
        </p:nvSpPr>
        <p:spPr>
          <a:xfrm>
            <a:off x="4777400" y="2603000"/>
            <a:ext cx="3651900" cy="144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000"/>
              <a:t>Sherryan</a:t>
            </a:r>
            <a:endParaRPr sz="5000"/>
          </a:p>
        </p:txBody>
      </p:sp>
      <p:grpSp>
        <p:nvGrpSpPr>
          <p:cNvPr id="467" name="Google Shape;467;p49"/>
          <p:cNvGrpSpPr/>
          <p:nvPr/>
        </p:nvGrpSpPr>
        <p:grpSpPr>
          <a:xfrm>
            <a:off x="1847662" y="1538450"/>
            <a:ext cx="1926600" cy="3233573"/>
            <a:chOff x="1847662" y="1538450"/>
            <a:chExt cx="1926600" cy="3233573"/>
          </a:xfrm>
        </p:grpSpPr>
        <p:sp>
          <p:nvSpPr>
            <p:cNvPr id="468" name="Google Shape;468;p49"/>
            <p:cNvSpPr/>
            <p:nvPr/>
          </p:nvSpPr>
          <p:spPr>
            <a:xfrm>
              <a:off x="1847662" y="4293668"/>
              <a:ext cx="1926600" cy="421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9" name="Google Shape;469;p49"/>
            <p:cNvPicPr preferRelativeResize="0"/>
            <p:nvPr/>
          </p:nvPicPr>
          <p:blipFill>
            <a:blip r:embed="rId3">
              <a:alphaModFix/>
            </a:blip>
            <a:stretch>
              <a:fillRect/>
            </a:stretch>
          </p:blipFill>
          <p:spPr>
            <a:xfrm>
              <a:off x="1966063" y="1538450"/>
              <a:ext cx="1689800" cy="3233573"/>
            </a:xfrm>
            <a:prstGeom prst="rect">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80000">
              <a:srgbClr val="E8BB74"/>
            </a:gs>
            <a:gs pos="100000">
              <a:srgbClr val="F9D8A5"/>
            </a:gs>
          </a:gsLst>
          <a:lin ang="5400012" scaled="0"/>
        </a:gradFill>
      </p:bgPr>
    </p:bg>
    <p:spTree>
      <p:nvGrpSpPr>
        <p:cNvPr id="473" name="Shape 473"/>
        <p:cNvGrpSpPr/>
        <p:nvPr/>
      </p:nvGrpSpPr>
      <p:grpSpPr>
        <a:xfrm>
          <a:off x="0" y="0"/>
          <a:ext cx="0" cy="0"/>
          <a:chOff x="0" y="0"/>
          <a:chExt cx="0" cy="0"/>
        </a:xfrm>
      </p:grpSpPr>
      <p:sp>
        <p:nvSpPr>
          <p:cNvPr id="474" name="Google Shape;474;p50"/>
          <p:cNvSpPr txBox="1"/>
          <p:nvPr>
            <p:ph idx="1" type="subTitle"/>
          </p:nvPr>
        </p:nvSpPr>
        <p:spPr>
          <a:xfrm>
            <a:off x="662725" y="1616675"/>
            <a:ext cx="3429000" cy="530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100"/>
              <a:t>Stack a Pyramid</a:t>
            </a:r>
            <a:endParaRPr sz="2100"/>
          </a:p>
        </p:txBody>
      </p:sp>
      <p:sp>
        <p:nvSpPr>
          <p:cNvPr id="475" name="Google Shape;475;p50"/>
          <p:cNvSpPr txBox="1"/>
          <p:nvPr>
            <p:ph type="title"/>
          </p:nvPr>
        </p:nvSpPr>
        <p:spPr>
          <a:xfrm>
            <a:off x="722550" y="259775"/>
            <a:ext cx="7698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600"/>
              <a:t>Sherryan</a:t>
            </a:r>
            <a:endParaRPr sz="4600">
              <a:solidFill>
                <a:schemeClr val="accent3"/>
              </a:solidFill>
            </a:endParaRPr>
          </a:p>
        </p:txBody>
      </p:sp>
      <p:sp>
        <p:nvSpPr>
          <p:cNvPr id="476" name="Google Shape;476;p50"/>
          <p:cNvSpPr txBox="1"/>
          <p:nvPr>
            <p:ph idx="2" type="subTitle"/>
          </p:nvPr>
        </p:nvSpPr>
        <p:spPr>
          <a:xfrm>
            <a:off x="4869600" y="1616525"/>
            <a:ext cx="3672000" cy="530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100"/>
              <a:t>Passes all 3 cubes</a:t>
            </a:r>
            <a:endParaRPr sz="2100"/>
          </a:p>
        </p:txBody>
      </p:sp>
      <p:sp>
        <p:nvSpPr>
          <p:cNvPr id="477" name="Google Shape;477;p50"/>
          <p:cNvSpPr txBox="1"/>
          <p:nvPr>
            <p:ph idx="3" type="subTitle"/>
          </p:nvPr>
        </p:nvSpPr>
        <p:spPr>
          <a:xfrm>
            <a:off x="490225" y="1975200"/>
            <a:ext cx="3774000" cy="606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Cozmo will find 2 cubes, aligning them side by side, then the last cube will be stacked, completing the pyramid formation.</a:t>
            </a:r>
            <a:endParaRPr sz="1800"/>
          </a:p>
        </p:txBody>
      </p:sp>
      <p:sp>
        <p:nvSpPr>
          <p:cNvPr id="478" name="Google Shape;478;p50"/>
          <p:cNvSpPr txBox="1"/>
          <p:nvPr>
            <p:ph idx="4" type="subTitle"/>
          </p:nvPr>
        </p:nvSpPr>
        <p:spPr>
          <a:xfrm>
            <a:off x="4869600" y="2033725"/>
            <a:ext cx="3672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Each time Cozmo picks up a cube, it will light up indicating that the cube has already been passed.</a:t>
            </a:r>
            <a:endParaRPr/>
          </a:p>
        </p:txBody>
      </p:sp>
      <p:grpSp>
        <p:nvGrpSpPr>
          <p:cNvPr id="479" name="Google Shape;479;p50"/>
          <p:cNvGrpSpPr/>
          <p:nvPr/>
        </p:nvGrpSpPr>
        <p:grpSpPr>
          <a:xfrm>
            <a:off x="1626650" y="3129325"/>
            <a:ext cx="1561800" cy="1766948"/>
            <a:chOff x="1626650" y="3129325"/>
            <a:chExt cx="1561800" cy="1766948"/>
          </a:xfrm>
        </p:grpSpPr>
        <p:sp>
          <p:nvSpPr>
            <p:cNvPr id="480" name="Google Shape;480;p50"/>
            <p:cNvSpPr/>
            <p:nvPr/>
          </p:nvSpPr>
          <p:spPr>
            <a:xfrm>
              <a:off x="1626650" y="4554874"/>
              <a:ext cx="1561800" cy="341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1" name="Google Shape;481;p50"/>
            <p:cNvPicPr preferRelativeResize="0"/>
            <p:nvPr/>
          </p:nvPicPr>
          <p:blipFill rotWithShape="1">
            <a:blip r:embed="rId3">
              <a:alphaModFix/>
            </a:blip>
            <a:srcRect b="14617" l="13405" r="59049" t="32858"/>
            <a:stretch/>
          </p:blipFill>
          <p:spPr>
            <a:xfrm>
              <a:off x="1825788" y="3129325"/>
              <a:ext cx="1163525" cy="1733374"/>
            </a:xfrm>
            <a:prstGeom prst="rect">
              <a:avLst/>
            </a:prstGeom>
            <a:noFill/>
            <a:ln>
              <a:noFill/>
            </a:ln>
          </p:spPr>
        </p:pic>
      </p:grpSp>
      <p:grpSp>
        <p:nvGrpSpPr>
          <p:cNvPr id="482" name="Google Shape;482;p50"/>
          <p:cNvGrpSpPr/>
          <p:nvPr/>
        </p:nvGrpSpPr>
        <p:grpSpPr>
          <a:xfrm>
            <a:off x="5955550" y="3100762"/>
            <a:ext cx="1561800" cy="1812514"/>
            <a:chOff x="5955550" y="3100762"/>
            <a:chExt cx="1561800" cy="1812514"/>
          </a:xfrm>
        </p:grpSpPr>
        <p:sp>
          <p:nvSpPr>
            <p:cNvPr id="483" name="Google Shape;483;p50"/>
            <p:cNvSpPr/>
            <p:nvPr/>
          </p:nvSpPr>
          <p:spPr>
            <a:xfrm>
              <a:off x="5955550" y="4554874"/>
              <a:ext cx="1561800" cy="341400"/>
            </a:xfrm>
            <a:prstGeom prst="ellipse">
              <a:avLst/>
            </a:prstGeom>
            <a:solidFill>
              <a:srgbClr val="D2A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4" name="Google Shape;484;p50"/>
            <p:cNvPicPr preferRelativeResize="0"/>
            <p:nvPr/>
          </p:nvPicPr>
          <p:blipFill rotWithShape="1">
            <a:blip r:embed="rId3">
              <a:alphaModFix/>
            </a:blip>
            <a:srcRect b="10237" l="60751" r="11703" t="34841"/>
            <a:stretch/>
          </p:blipFill>
          <p:spPr>
            <a:xfrm>
              <a:off x="6154688" y="3100762"/>
              <a:ext cx="1163525" cy="1812514"/>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80000">
              <a:srgbClr val="E8BB74"/>
            </a:gs>
            <a:gs pos="100000">
              <a:srgbClr val="F9D8A5"/>
            </a:gs>
          </a:gsLst>
          <a:lin ang="5400012" scaled="0"/>
        </a:gradFill>
      </p:bgPr>
    </p:bg>
    <p:spTree>
      <p:nvGrpSpPr>
        <p:cNvPr id="488" name="Shape 488"/>
        <p:cNvGrpSpPr/>
        <p:nvPr/>
      </p:nvGrpSpPr>
      <p:grpSpPr>
        <a:xfrm>
          <a:off x="0" y="0"/>
          <a:ext cx="0" cy="0"/>
          <a:chOff x="0" y="0"/>
          <a:chExt cx="0" cy="0"/>
        </a:xfrm>
      </p:grpSpPr>
      <p:sp>
        <p:nvSpPr>
          <p:cNvPr id="489" name="Google Shape;489;p51"/>
          <p:cNvSpPr txBox="1"/>
          <p:nvPr/>
        </p:nvSpPr>
        <p:spPr>
          <a:xfrm>
            <a:off x="59975" y="79675"/>
            <a:ext cx="3429000" cy="53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2100">
                <a:solidFill>
                  <a:srgbClr val="D34B39"/>
                </a:solidFill>
                <a:latin typeface="Orbitron"/>
                <a:ea typeface="Orbitron"/>
                <a:cs typeface="Orbitron"/>
                <a:sym typeface="Orbitron"/>
              </a:rPr>
              <a:t>Stack a Pyramid</a:t>
            </a:r>
            <a:endParaRPr b="1" sz="2100">
              <a:solidFill>
                <a:srgbClr val="D34B39"/>
              </a:solidFill>
              <a:latin typeface="Orbitron"/>
              <a:ea typeface="Orbitron"/>
              <a:cs typeface="Orbitron"/>
              <a:sym typeface="Orbitron"/>
            </a:endParaRPr>
          </a:p>
        </p:txBody>
      </p:sp>
      <p:pic>
        <p:nvPicPr>
          <p:cNvPr id="490" name="Google Shape;490;p51" title="Cozmo_Stack_a_Pyramid">
            <a:hlinkClick r:id="rId3"/>
          </p:cNvPr>
          <p:cNvPicPr preferRelativeResize="0"/>
          <p:nvPr/>
        </p:nvPicPr>
        <p:blipFill>
          <a:blip r:embed="rId4">
            <a:alphaModFix/>
          </a:blip>
          <a:stretch>
            <a:fillRect/>
          </a:stretch>
        </p:blipFill>
        <p:spPr>
          <a:xfrm>
            <a:off x="1663580" y="610075"/>
            <a:ext cx="5816832" cy="4362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0"/>
                                        </p:tgtEl>
                                        <p:attrNameLst>
                                          <p:attrName>style.visibility</p:attrName>
                                        </p:attrNameLst>
                                      </p:cBhvr>
                                      <p:to>
                                        <p:strVal val="visible"/>
                                      </p:to>
                                    </p:set>
                                    <p:animEffect filter="fade" transition="in">
                                      <p:cBhvr>
                                        <p:cTn dur="1000"/>
                                        <p:tgtEl>
                                          <p:spTgt spid="4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77000">
              <a:srgbClr val="F1C888"/>
            </a:gs>
            <a:gs pos="89000">
              <a:srgbClr val="E8BB74"/>
            </a:gs>
            <a:gs pos="100000">
              <a:schemeClr val="accent2"/>
            </a:gs>
          </a:gsLst>
          <a:lin ang="5400700" scaled="0"/>
        </a:gradFill>
      </p:bgPr>
    </p:bg>
    <p:spTree>
      <p:nvGrpSpPr>
        <p:cNvPr id="310" name="Shape 310"/>
        <p:cNvGrpSpPr/>
        <p:nvPr/>
      </p:nvGrpSpPr>
      <p:grpSpPr>
        <a:xfrm>
          <a:off x="0" y="0"/>
          <a:ext cx="0" cy="0"/>
          <a:chOff x="0" y="0"/>
          <a:chExt cx="0" cy="0"/>
        </a:xfrm>
      </p:grpSpPr>
      <p:sp>
        <p:nvSpPr>
          <p:cNvPr id="311" name="Google Shape;311;p34"/>
          <p:cNvSpPr txBox="1"/>
          <p:nvPr>
            <p:ph idx="8" type="subTitle"/>
          </p:nvPr>
        </p:nvSpPr>
        <p:spPr>
          <a:xfrm>
            <a:off x="3711300" y="2080227"/>
            <a:ext cx="17214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Avoid Cubes + Alarm</a:t>
            </a:r>
            <a:endParaRPr/>
          </a:p>
        </p:txBody>
      </p:sp>
      <p:sp>
        <p:nvSpPr>
          <p:cNvPr id="312" name="Google Shape;312;p34"/>
          <p:cNvSpPr txBox="1"/>
          <p:nvPr>
            <p:ph idx="1" type="subTitle"/>
          </p:nvPr>
        </p:nvSpPr>
        <p:spPr>
          <a:xfrm>
            <a:off x="1334460" y="1765500"/>
            <a:ext cx="1721400" cy="42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Shi Min</a:t>
            </a:r>
            <a:endParaRPr/>
          </a:p>
        </p:txBody>
      </p:sp>
      <p:sp>
        <p:nvSpPr>
          <p:cNvPr id="313" name="Google Shape;313;p34"/>
          <p:cNvSpPr txBox="1"/>
          <p:nvPr>
            <p:ph idx="2" type="subTitle"/>
          </p:nvPr>
        </p:nvSpPr>
        <p:spPr>
          <a:xfrm>
            <a:off x="3711301" y="1765500"/>
            <a:ext cx="1992000" cy="42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Charmaine</a:t>
            </a:r>
            <a:endParaRPr/>
          </a:p>
        </p:txBody>
      </p:sp>
      <p:sp>
        <p:nvSpPr>
          <p:cNvPr id="314" name="Google Shape;314;p34"/>
          <p:cNvSpPr txBox="1"/>
          <p:nvPr>
            <p:ph idx="3" type="subTitle"/>
          </p:nvPr>
        </p:nvSpPr>
        <p:spPr>
          <a:xfrm>
            <a:off x="6088150" y="1765500"/>
            <a:ext cx="1809900" cy="42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Sherryan</a:t>
            </a:r>
            <a:endParaRPr/>
          </a:p>
        </p:txBody>
      </p:sp>
      <p:sp>
        <p:nvSpPr>
          <p:cNvPr id="315" name="Google Shape;315;p34"/>
          <p:cNvSpPr txBox="1"/>
          <p:nvPr>
            <p:ph idx="4" type="subTitle"/>
          </p:nvPr>
        </p:nvSpPr>
        <p:spPr>
          <a:xfrm>
            <a:off x="2553650" y="3465199"/>
            <a:ext cx="1721400" cy="42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Shina</a:t>
            </a:r>
            <a:endParaRPr/>
          </a:p>
        </p:txBody>
      </p:sp>
      <p:sp>
        <p:nvSpPr>
          <p:cNvPr id="316" name="Google Shape;316;p34"/>
          <p:cNvSpPr txBox="1"/>
          <p:nvPr>
            <p:ph idx="5" type="subTitle"/>
          </p:nvPr>
        </p:nvSpPr>
        <p:spPr>
          <a:xfrm>
            <a:off x="4930500" y="3465200"/>
            <a:ext cx="2041500" cy="42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Kimberly</a:t>
            </a:r>
            <a:endParaRPr/>
          </a:p>
        </p:txBody>
      </p:sp>
      <p:sp>
        <p:nvSpPr>
          <p:cNvPr id="317" name="Google Shape;317;p34"/>
          <p:cNvSpPr txBox="1"/>
          <p:nvPr>
            <p:ph idx="7" type="subTitle"/>
          </p:nvPr>
        </p:nvSpPr>
        <p:spPr>
          <a:xfrm>
            <a:off x="1260575" y="2080225"/>
            <a:ext cx="19065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Arial"/>
              <a:buNone/>
            </a:pPr>
            <a:r>
              <a:rPr lang="en"/>
              <a:t>Facial Recognition + Greeting + Display Shapes</a:t>
            </a:r>
            <a:endParaRPr/>
          </a:p>
        </p:txBody>
      </p:sp>
      <p:sp>
        <p:nvSpPr>
          <p:cNvPr id="318" name="Google Shape;318;p34"/>
          <p:cNvSpPr txBox="1"/>
          <p:nvPr>
            <p:ph idx="9" type="subTitle"/>
          </p:nvPr>
        </p:nvSpPr>
        <p:spPr>
          <a:xfrm>
            <a:off x="6088150" y="2080225"/>
            <a:ext cx="18099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Arial"/>
              <a:buNone/>
            </a:pPr>
            <a:r>
              <a:rPr lang="en"/>
              <a:t>Pyramid Stacking + Passing of cubes</a:t>
            </a:r>
            <a:endParaRPr/>
          </a:p>
        </p:txBody>
      </p:sp>
      <p:sp>
        <p:nvSpPr>
          <p:cNvPr id="319" name="Google Shape;319;p34"/>
          <p:cNvSpPr txBox="1"/>
          <p:nvPr>
            <p:ph idx="13" type="subTitle"/>
          </p:nvPr>
        </p:nvSpPr>
        <p:spPr>
          <a:xfrm>
            <a:off x="2553656" y="3780142"/>
            <a:ext cx="17214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 Time</a:t>
            </a:r>
            <a:endParaRPr/>
          </a:p>
        </p:txBody>
      </p:sp>
      <p:sp>
        <p:nvSpPr>
          <p:cNvPr id="320" name="Google Shape;320;p34"/>
          <p:cNvSpPr txBox="1"/>
          <p:nvPr>
            <p:ph idx="14" type="subTitle"/>
          </p:nvPr>
        </p:nvSpPr>
        <p:spPr>
          <a:xfrm>
            <a:off x="4930500" y="3780150"/>
            <a:ext cx="2041500" cy="6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Happy Pill Generator + </a:t>
            </a:r>
            <a:r>
              <a:rPr lang="en"/>
              <a:t>Compliment</a:t>
            </a:r>
            <a:r>
              <a:rPr lang="en"/>
              <a:t> Generator </a:t>
            </a:r>
            <a:endParaRPr/>
          </a:p>
        </p:txBody>
      </p:sp>
      <p:sp>
        <p:nvSpPr>
          <p:cNvPr id="321" name="Google Shape;32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127000" lvl="0" marL="0" rtl="0" algn="ctr">
              <a:spcBef>
                <a:spcPts val="0"/>
              </a:spcBef>
              <a:spcAft>
                <a:spcPts val="0"/>
              </a:spcAft>
              <a:buClr>
                <a:schemeClr val="dk1"/>
              </a:buClr>
              <a:buFont typeface="Arial"/>
              <a:buNone/>
            </a:pPr>
            <a:r>
              <a:rPr lang="en"/>
              <a:t>Group</a:t>
            </a:r>
            <a:r>
              <a:rPr lang="en"/>
              <a:t> </a:t>
            </a:r>
            <a:r>
              <a:rPr lang="en">
                <a:solidFill>
                  <a:schemeClr val="accent3"/>
                </a:solidFill>
              </a:rPr>
              <a:t>Members</a:t>
            </a:r>
            <a:endParaRPr>
              <a:solidFill>
                <a:schemeClr val="accent3"/>
              </a:solidFill>
            </a:endParaRPr>
          </a:p>
        </p:txBody>
      </p:sp>
      <p:sp>
        <p:nvSpPr>
          <p:cNvPr id="322" name="Google Shape;322;p34"/>
          <p:cNvSpPr/>
          <p:nvPr/>
        </p:nvSpPr>
        <p:spPr>
          <a:xfrm rot="5993930">
            <a:off x="2077648" y="1411704"/>
            <a:ext cx="200688" cy="200688"/>
          </a:xfrm>
          <a:prstGeom prst="cube">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4"/>
          <p:cNvSpPr/>
          <p:nvPr/>
        </p:nvSpPr>
        <p:spPr>
          <a:xfrm rot="8100000">
            <a:off x="6892764" y="1411709"/>
            <a:ext cx="200677" cy="200677"/>
          </a:xfrm>
          <a:prstGeom prst="cube">
            <a:avLst>
              <a:gd fmla="val 25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4"/>
          <p:cNvSpPr/>
          <p:nvPr/>
        </p:nvSpPr>
        <p:spPr>
          <a:xfrm rot="4033719">
            <a:off x="4547828" y="1426974"/>
            <a:ext cx="200747" cy="200747"/>
          </a:xfrm>
          <a:prstGeom prst="cube">
            <a:avLst>
              <a:gd fmla="val 25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4"/>
          <p:cNvSpPr/>
          <p:nvPr/>
        </p:nvSpPr>
        <p:spPr>
          <a:xfrm rot="-2700000">
            <a:off x="3322653" y="3086317"/>
            <a:ext cx="200677" cy="200677"/>
          </a:xfrm>
          <a:prstGeom prst="cube">
            <a:avLst>
              <a:gd fmla="val 25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4"/>
          <p:cNvSpPr/>
          <p:nvPr/>
        </p:nvSpPr>
        <p:spPr>
          <a:xfrm rot="-6766281">
            <a:off x="5850869" y="3086282"/>
            <a:ext cx="200747" cy="200747"/>
          </a:xfrm>
          <a:prstGeom prst="cube">
            <a:avLst>
              <a:gd fmla="val 25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80000">
              <a:srgbClr val="E8BB74"/>
            </a:gs>
            <a:gs pos="100000">
              <a:srgbClr val="F9D8A5"/>
            </a:gs>
          </a:gsLst>
          <a:lin ang="5400012" scaled="0"/>
        </a:gradFill>
      </p:bgPr>
    </p:bg>
    <p:spTree>
      <p:nvGrpSpPr>
        <p:cNvPr id="494" name="Shape 494"/>
        <p:cNvGrpSpPr/>
        <p:nvPr/>
      </p:nvGrpSpPr>
      <p:grpSpPr>
        <a:xfrm>
          <a:off x="0" y="0"/>
          <a:ext cx="0" cy="0"/>
          <a:chOff x="0" y="0"/>
          <a:chExt cx="0" cy="0"/>
        </a:xfrm>
      </p:grpSpPr>
      <p:pic>
        <p:nvPicPr>
          <p:cNvPr id="495" name="Google Shape;495;p52" title="Cozmo_Sherryan.mp4">
            <a:hlinkClick r:id="rId3"/>
          </p:cNvPr>
          <p:cNvPicPr preferRelativeResize="0"/>
          <p:nvPr/>
        </p:nvPicPr>
        <p:blipFill>
          <a:blip r:embed="rId4">
            <a:alphaModFix/>
          </a:blip>
          <a:stretch>
            <a:fillRect/>
          </a:stretch>
        </p:blipFill>
        <p:spPr>
          <a:xfrm>
            <a:off x="1684675" y="647350"/>
            <a:ext cx="5774650" cy="4331000"/>
          </a:xfrm>
          <a:prstGeom prst="rect">
            <a:avLst/>
          </a:prstGeom>
          <a:noFill/>
          <a:ln>
            <a:noFill/>
          </a:ln>
        </p:spPr>
      </p:pic>
      <p:sp>
        <p:nvSpPr>
          <p:cNvPr id="496" name="Google Shape;496;p52"/>
          <p:cNvSpPr txBox="1"/>
          <p:nvPr/>
        </p:nvSpPr>
        <p:spPr>
          <a:xfrm>
            <a:off x="0" y="0"/>
            <a:ext cx="3672000" cy="53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2100">
                <a:solidFill>
                  <a:srgbClr val="4A649D"/>
                </a:solidFill>
                <a:latin typeface="Orbitron"/>
                <a:ea typeface="Orbitron"/>
                <a:cs typeface="Orbitron"/>
                <a:sym typeface="Orbitron"/>
              </a:rPr>
              <a:t>Passes all 3 cubes</a:t>
            </a:r>
            <a:endParaRPr b="1" sz="2100">
              <a:solidFill>
                <a:srgbClr val="4A649D"/>
              </a:solidFill>
              <a:latin typeface="Orbitron"/>
              <a:ea typeface="Orbitron"/>
              <a:cs typeface="Orbitron"/>
              <a:sym typeface="Orbitro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gtEl>
                                        <p:attrNameLst>
                                          <p:attrName>style.visibility</p:attrName>
                                        </p:attrNameLst>
                                      </p:cBhvr>
                                      <p:to>
                                        <p:strVal val="visible"/>
                                      </p:to>
                                    </p:set>
                                    <p:animEffect filter="fade" transition="in">
                                      <p:cBhvr>
                                        <p:cTn dur="1000"/>
                                        <p:tgtEl>
                                          <p:spTgt spid="4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53"/>
          <p:cNvSpPr txBox="1"/>
          <p:nvPr>
            <p:ph type="title"/>
          </p:nvPr>
        </p:nvSpPr>
        <p:spPr>
          <a:xfrm>
            <a:off x="1847700" y="1307100"/>
            <a:ext cx="54486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980000"/>
                </a:solidFill>
              </a:rPr>
              <a:t>-</a:t>
            </a:r>
            <a:r>
              <a:rPr lang="en"/>
              <a:t>T</a:t>
            </a:r>
            <a:r>
              <a:rPr lang="en">
                <a:solidFill>
                  <a:srgbClr val="980000"/>
                </a:solidFill>
              </a:rPr>
              <a:t>H</a:t>
            </a:r>
            <a:r>
              <a:rPr lang="en"/>
              <a:t>E </a:t>
            </a:r>
            <a:r>
              <a:rPr lang="en">
                <a:solidFill>
                  <a:srgbClr val="980000"/>
                </a:solidFill>
              </a:rPr>
              <a:t>E</a:t>
            </a:r>
            <a:r>
              <a:rPr lang="en"/>
              <a:t>N</a:t>
            </a:r>
            <a:r>
              <a:rPr lang="en">
                <a:solidFill>
                  <a:srgbClr val="980000"/>
                </a:solidFill>
              </a:rPr>
              <a:t>D</a:t>
            </a:r>
            <a:r>
              <a:rPr lang="en"/>
              <a: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76000">
              <a:srgbClr val="E8BB74"/>
            </a:gs>
            <a:gs pos="100000">
              <a:srgbClr val="F9D8A5"/>
            </a:gs>
          </a:gsLst>
          <a:lin ang="5400700" scaled="0"/>
        </a:gradFill>
      </p:bgPr>
    </p:bg>
    <p:spTree>
      <p:nvGrpSpPr>
        <p:cNvPr id="330" name="Shape 330"/>
        <p:cNvGrpSpPr/>
        <p:nvPr/>
      </p:nvGrpSpPr>
      <p:grpSpPr>
        <a:xfrm>
          <a:off x="0" y="0"/>
          <a:ext cx="0" cy="0"/>
          <a:chOff x="0" y="0"/>
          <a:chExt cx="0" cy="0"/>
        </a:xfrm>
      </p:grpSpPr>
      <p:sp>
        <p:nvSpPr>
          <p:cNvPr id="331" name="Google Shape;331;p35"/>
          <p:cNvSpPr txBox="1"/>
          <p:nvPr>
            <p:ph idx="2" type="title"/>
          </p:nvPr>
        </p:nvSpPr>
        <p:spPr>
          <a:xfrm>
            <a:off x="4777388" y="974700"/>
            <a:ext cx="1326900" cy="62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32" name="Google Shape;332;p35"/>
          <p:cNvSpPr txBox="1"/>
          <p:nvPr>
            <p:ph type="title"/>
          </p:nvPr>
        </p:nvSpPr>
        <p:spPr>
          <a:xfrm>
            <a:off x="4777400" y="2603000"/>
            <a:ext cx="3252900" cy="99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Charmaine</a:t>
            </a:r>
            <a:endParaRPr/>
          </a:p>
        </p:txBody>
      </p:sp>
      <p:sp>
        <p:nvSpPr>
          <p:cNvPr id="333" name="Google Shape;333;p35"/>
          <p:cNvSpPr txBox="1"/>
          <p:nvPr>
            <p:ph idx="1" type="subTitle"/>
          </p:nvPr>
        </p:nvSpPr>
        <p:spPr>
          <a:xfrm>
            <a:off x="4777400" y="3324225"/>
            <a:ext cx="3478500" cy="12669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400">
                <a:solidFill>
                  <a:srgbClr val="000000"/>
                </a:solidFill>
                <a:latin typeface="Arial"/>
                <a:ea typeface="Arial"/>
                <a:cs typeface="Arial"/>
                <a:sym typeface="Arial"/>
              </a:rPr>
              <a:t>Cozmo is able to detect all 3 cubes, celebrates when it detects each cubes and avoids all 3 cubes that have been placed. After avoiding all 3 cubes, Cozmo will celebrate. </a:t>
            </a:r>
            <a:endParaRPr sz="1400">
              <a:solidFill>
                <a:srgbClr val="000000"/>
              </a:solidFill>
              <a:latin typeface="Arial"/>
              <a:ea typeface="Arial"/>
              <a:cs typeface="Arial"/>
              <a:sym typeface="Arial"/>
            </a:endParaRPr>
          </a:p>
          <a:p>
            <a:pPr indent="0" lvl="0" marL="38100" rtl="0" algn="l">
              <a:spcBef>
                <a:spcPts val="0"/>
              </a:spcBef>
              <a:spcAft>
                <a:spcPts val="1600"/>
              </a:spcAft>
              <a:buNone/>
            </a:pPr>
            <a:r>
              <a:t/>
            </a:r>
            <a:endParaRPr/>
          </a:p>
        </p:txBody>
      </p:sp>
      <p:grpSp>
        <p:nvGrpSpPr>
          <p:cNvPr id="334" name="Google Shape;334;p35"/>
          <p:cNvGrpSpPr/>
          <p:nvPr/>
        </p:nvGrpSpPr>
        <p:grpSpPr>
          <a:xfrm>
            <a:off x="1847662" y="1538450"/>
            <a:ext cx="1926600" cy="3233573"/>
            <a:chOff x="1847662" y="1538450"/>
            <a:chExt cx="1926600" cy="3233573"/>
          </a:xfrm>
        </p:grpSpPr>
        <p:sp>
          <p:nvSpPr>
            <p:cNvPr id="335" name="Google Shape;335;p35"/>
            <p:cNvSpPr/>
            <p:nvPr/>
          </p:nvSpPr>
          <p:spPr>
            <a:xfrm>
              <a:off x="1847662" y="4293668"/>
              <a:ext cx="1926600" cy="421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6" name="Google Shape;336;p35"/>
            <p:cNvPicPr preferRelativeResize="0"/>
            <p:nvPr/>
          </p:nvPicPr>
          <p:blipFill>
            <a:blip r:embed="rId3">
              <a:alphaModFix/>
            </a:blip>
            <a:stretch>
              <a:fillRect/>
            </a:stretch>
          </p:blipFill>
          <p:spPr>
            <a:xfrm>
              <a:off x="1966063" y="1538450"/>
              <a:ext cx="1689800" cy="3233573"/>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76000">
              <a:srgbClr val="E8BB74"/>
            </a:gs>
            <a:gs pos="100000">
              <a:srgbClr val="F9D8A5"/>
            </a:gs>
          </a:gsLst>
          <a:lin ang="5400700" scaled="0"/>
        </a:gradFill>
      </p:bgPr>
    </p:bg>
    <p:spTree>
      <p:nvGrpSpPr>
        <p:cNvPr id="340" name="Shape 340"/>
        <p:cNvGrpSpPr/>
        <p:nvPr/>
      </p:nvGrpSpPr>
      <p:grpSpPr>
        <a:xfrm>
          <a:off x="0" y="0"/>
          <a:ext cx="0" cy="0"/>
          <a:chOff x="0" y="0"/>
          <a:chExt cx="0" cy="0"/>
        </a:xfrm>
      </p:grpSpPr>
      <p:pic>
        <p:nvPicPr>
          <p:cNvPr id="341" name="Google Shape;341;p36" title="Cozmo_Avoid Cube ">
            <a:hlinkClick r:id="rId3"/>
          </p:cNvPr>
          <p:cNvPicPr preferRelativeResize="0"/>
          <p:nvPr/>
        </p:nvPicPr>
        <p:blipFill>
          <a:blip r:embed="rId4">
            <a:alphaModFix/>
          </a:blip>
          <a:stretch>
            <a:fillRect/>
          </a:stretch>
        </p:blipFill>
        <p:spPr>
          <a:xfrm>
            <a:off x="1492625" y="448100"/>
            <a:ext cx="6158774" cy="4619075"/>
          </a:xfrm>
          <a:prstGeom prst="rect">
            <a:avLst/>
          </a:prstGeom>
          <a:noFill/>
          <a:ln>
            <a:noFill/>
          </a:ln>
        </p:spPr>
      </p:pic>
      <p:sp>
        <p:nvSpPr>
          <p:cNvPr id="342" name="Google Shape;342;p36"/>
          <p:cNvSpPr txBox="1"/>
          <p:nvPr/>
        </p:nvSpPr>
        <p:spPr>
          <a:xfrm>
            <a:off x="1420725" y="38600"/>
            <a:ext cx="3672000" cy="53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2100">
                <a:solidFill>
                  <a:schemeClr val="lt1"/>
                </a:solidFill>
                <a:latin typeface="Orbitron"/>
                <a:ea typeface="Orbitron"/>
                <a:cs typeface="Orbitron"/>
                <a:sym typeface="Orbitron"/>
              </a:rPr>
              <a:t>Avoid Cubes</a:t>
            </a:r>
            <a:endParaRPr b="1" sz="2100">
              <a:solidFill>
                <a:srgbClr val="4A649D"/>
              </a:solidFill>
              <a:latin typeface="Orbitron"/>
              <a:ea typeface="Orbitron"/>
              <a:cs typeface="Orbitron"/>
              <a:sym typeface="Orbitro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1000"/>
                                        <p:tgtEl>
                                          <p:spTgt spid="3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7"/>
          <p:cNvSpPr txBox="1"/>
          <p:nvPr>
            <p:ph type="title"/>
          </p:nvPr>
        </p:nvSpPr>
        <p:spPr>
          <a:xfrm>
            <a:off x="2345550" y="200650"/>
            <a:ext cx="4452900" cy="57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t>Cozmo</a:t>
            </a:r>
            <a:r>
              <a:rPr lang="en" sz="3200"/>
              <a:t> </a:t>
            </a:r>
            <a:r>
              <a:rPr lang="en" sz="3200">
                <a:solidFill>
                  <a:schemeClr val="accent3"/>
                </a:solidFill>
              </a:rPr>
              <a:t>Alarm</a:t>
            </a:r>
            <a:endParaRPr sz="3200">
              <a:solidFill>
                <a:schemeClr val="accent3"/>
              </a:solidFill>
            </a:endParaRPr>
          </a:p>
        </p:txBody>
      </p:sp>
      <p:sp>
        <p:nvSpPr>
          <p:cNvPr id="348" name="Google Shape;348;p37"/>
          <p:cNvSpPr txBox="1"/>
          <p:nvPr>
            <p:ph idx="4294967295" type="subTitle"/>
          </p:nvPr>
        </p:nvSpPr>
        <p:spPr>
          <a:xfrm>
            <a:off x="2039250" y="732600"/>
            <a:ext cx="5065500" cy="4067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rgbClr val="000000"/>
              </a:buClr>
              <a:buFont typeface="Arial"/>
              <a:buNone/>
            </a:pPr>
            <a:r>
              <a:rPr lang="en"/>
              <a:t>Cozmo is also programmed to wake the programmer up after a specific hours/minutes/seconds the programmer wishes. Cozmo will wake programmer up by playing a fire alarm sound and say “wake up!”. if the programmer wishes to snooze, they have to pick up Cozmo and Cozmo will acknowledge and wake the programmer after 5 minutes. Once the programmer taps cube number 1, it will turn from green to black and Cozmo will acknowledge that the programmer has woken up so it will wish the programmer “Good Morning!”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38" title="WhatsApp Video 2021-02-01 at 12.19.10.mp4">
            <a:hlinkClick r:id="rId3"/>
          </p:cNvPr>
          <p:cNvPicPr preferRelativeResize="0"/>
          <p:nvPr/>
        </p:nvPicPr>
        <p:blipFill>
          <a:blip r:embed="rId4">
            <a:alphaModFix/>
          </a:blip>
          <a:stretch>
            <a:fillRect/>
          </a:stretch>
        </p:blipFill>
        <p:spPr>
          <a:xfrm>
            <a:off x="1488950" y="564875"/>
            <a:ext cx="5932650" cy="4449500"/>
          </a:xfrm>
          <a:prstGeom prst="rect">
            <a:avLst/>
          </a:prstGeom>
          <a:noFill/>
          <a:ln>
            <a:noFill/>
          </a:ln>
        </p:spPr>
      </p:pic>
      <p:sp>
        <p:nvSpPr>
          <p:cNvPr id="354" name="Google Shape;354;p38"/>
          <p:cNvSpPr txBox="1"/>
          <p:nvPr/>
        </p:nvSpPr>
        <p:spPr>
          <a:xfrm>
            <a:off x="1398325" y="142200"/>
            <a:ext cx="3938400" cy="53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2100">
                <a:solidFill>
                  <a:schemeClr val="dk2"/>
                </a:solidFill>
                <a:latin typeface="Orbitron"/>
                <a:ea typeface="Orbitron"/>
                <a:cs typeface="Orbitron"/>
                <a:sym typeface="Orbitron"/>
              </a:rPr>
              <a:t>Cozmo Alarm</a:t>
            </a:r>
            <a:endParaRPr b="1" sz="2100">
              <a:solidFill>
                <a:srgbClr val="D34B39"/>
              </a:solidFill>
              <a:latin typeface="Orbitron"/>
              <a:ea typeface="Orbitron"/>
              <a:cs typeface="Orbitron"/>
              <a:sym typeface="Orbitro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3"/>
                                        </p:tgtEl>
                                        <p:attrNameLst>
                                          <p:attrName>style.visibility</p:attrName>
                                        </p:attrNameLst>
                                      </p:cBhvr>
                                      <p:to>
                                        <p:strVal val="visible"/>
                                      </p:to>
                                    </p:set>
                                    <p:animEffect filter="fade" transition="in">
                                      <p:cBhvr>
                                        <p:cTn dur="1000"/>
                                        <p:tgtEl>
                                          <p:spTgt spid="3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80000">
              <a:srgbClr val="E8BB74"/>
            </a:gs>
            <a:gs pos="100000">
              <a:srgbClr val="F9D8A5"/>
            </a:gs>
          </a:gsLst>
          <a:lin ang="5400700" scaled="0"/>
        </a:gradFill>
      </p:bgPr>
    </p:bg>
    <p:spTree>
      <p:nvGrpSpPr>
        <p:cNvPr id="358" name="Shape 358"/>
        <p:cNvGrpSpPr/>
        <p:nvPr/>
      </p:nvGrpSpPr>
      <p:grpSpPr>
        <a:xfrm>
          <a:off x="0" y="0"/>
          <a:ext cx="0" cy="0"/>
          <a:chOff x="0" y="0"/>
          <a:chExt cx="0" cy="0"/>
        </a:xfrm>
      </p:grpSpPr>
      <p:sp>
        <p:nvSpPr>
          <p:cNvPr id="359" name="Google Shape;359;p39"/>
          <p:cNvSpPr txBox="1"/>
          <p:nvPr>
            <p:ph type="title"/>
          </p:nvPr>
        </p:nvSpPr>
        <p:spPr>
          <a:xfrm>
            <a:off x="964900" y="2605350"/>
            <a:ext cx="3346200" cy="1339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5000"/>
              <a:t>Kimberly</a:t>
            </a:r>
            <a:endParaRPr sz="5000"/>
          </a:p>
        </p:txBody>
      </p:sp>
      <p:sp>
        <p:nvSpPr>
          <p:cNvPr id="360" name="Google Shape;360;p39"/>
          <p:cNvSpPr txBox="1"/>
          <p:nvPr>
            <p:ph idx="2" type="title"/>
          </p:nvPr>
        </p:nvSpPr>
        <p:spPr>
          <a:xfrm>
            <a:off x="2828420" y="868500"/>
            <a:ext cx="14829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grpSp>
        <p:nvGrpSpPr>
          <p:cNvPr id="361" name="Google Shape;361;p39"/>
          <p:cNvGrpSpPr/>
          <p:nvPr/>
        </p:nvGrpSpPr>
        <p:grpSpPr>
          <a:xfrm>
            <a:off x="5348794" y="1713325"/>
            <a:ext cx="1926600" cy="3001543"/>
            <a:chOff x="5348794" y="1713325"/>
            <a:chExt cx="1926600" cy="3001543"/>
          </a:xfrm>
        </p:grpSpPr>
        <p:sp>
          <p:nvSpPr>
            <p:cNvPr id="362" name="Google Shape;362;p39"/>
            <p:cNvSpPr/>
            <p:nvPr/>
          </p:nvSpPr>
          <p:spPr>
            <a:xfrm>
              <a:off x="5348794" y="4293668"/>
              <a:ext cx="1926600" cy="421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3" name="Google Shape;363;p39"/>
            <p:cNvPicPr preferRelativeResize="0"/>
            <p:nvPr/>
          </p:nvPicPr>
          <p:blipFill>
            <a:blip r:embed="rId3">
              <a:alphaModFix/>
            </a:blip>
            <a:stretch>
              <a:fillRect/>
            </a:stretch>
          </p:blipFill>
          <p:spPr>
            <a:xfrm flipH="1">
              <a:off x="5474757" y="1713325"/>
              <a:ext cx="1736475" cy="2976826"/>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80000">
              <a:srgbClr val="E8BB74"/>
            </a:gs>
            <a:gs pos="100000">
              <a:srgbClr val="F9D8A5"/>
            </a:gs>
          </a:gsLst>
          <a:lin ang="5400012" scaled="0"/>
        </a:gradFill>
      </p:bgPr>
    </p:bg>
    <p:spTree>
      <p:nvGrpSpPr>
        <p:cNvPr id="367" name="Shape 367"/>
        <p:cNvGrpSpPr/>
        <p:nvPr/>
      </p:nvGrpSpPr>
      <p:grpSpPr>
        <a:xfrm>
          <a:off x="0" y="0"/>
          <a:ext cx="0" cy="0"/>
          <a:chOff x="0" y="0"/>
          <a:chExt cx="0" cy="0"/>
        </a:xfrm>
      </p:grpSpPr>
      <p:sp>
        <p:nvSpPr>
          <p:cNvPr id="368" name="Google Shape;368;p40"/>
          <p:cNvSpPr txBox="1"/>
          <p:nvPr>
            <p:ph idx="1" type="subTitle"/>
          </p:nvPr>
        </p:nvSpPr>
        <p:spPr>
          <a:xfrm>
            <a:off x="662725" y="1616675"/>
            <a:ext cx="3429000" cy="530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100"/>
              <a:t>Happy Pill Generator</a:t>
            </a:r>
            <a:endParaRPr sz="2100"/>
          </a:p>
        </p:txBody>
      </p:sp>
      <p:sp>
        <p:nvSpPr>
          <p:cNvPr id="369" name="Google Shape;369;p40"/>
          <p:cNvSpPr txBox="1"/>
          <p:nvPr>
            <p:ph type="title"/>
          </p:nvPr>
        </p:nvSpPr>
        <p:spPr>
          <a:xfrm>
            <a:off x="722550" y="259775"/>
            <a:ext cx="7698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600"/>
              <a:t>KIMBERLY</a:t>
            </a:r>
            <a:endParaRPr sz="4600">
              <a:solidFill>
                <a:schemeClr val="accent3"/>
              </a:solidFill>
            </a:endParaRPr>
          </a:p>
        </p:txBody>
      </p:sp>
      <p:sp>
        <p:nvSpPr>
          <p:cNvPr id="370" name="Google Shape;370;p40"/>
          <p:cNvSpPr txBox="1"/>
          <p:nvPr>
            <p:ph idx="2" type="subTitle"/>
          </p:nvPr>
        </p:nvSpPr>
        <p:spPr>
          <a:xfrm>
            <a:off x="4869600" y="1616525"/>
            <a:ext cx="3672000" cy="530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100"/>
              <a:t>Compliment Generator</a:t>
            </a:r>
            <a:endParaRPr sz="2100"/>
          </a:p>
        </p:txBody>
      </p:sp>
      <p:sp>
        <p:nvSpPr>
          <p:cNvPr id="371" name="Google Shape;371;p40"/>
          <p:cNvSpPr txBox="1"/>
          <p:nvPr>
            <p:ph idx="3" type="subTitle"/>
          </p:nvPr>
        </p:nvSpPr>
        <p:spPr>
          <a:xfrm>
            <a:off x="490225" y="2031325"/>
            <a:ext cx="3774000" cy="606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Cozmo reacts to your facial </a:t>
            </a:r>
            <a:r>
              <a:rPr lang="en" sz="1400"/>
              <a:t>expressions +</a:t>
            </a:r>
            <a:r>
              <a:rPr lang="en" sz="1400"/>
              <a:t> Positive Statement=Boosting one’s mood</a:t>
            </a:r>
            <a:r>
              <a:rPr lang="en"/>
              <a:t>  </a:t>
            </a:r>
            <a:endParaRPr/>
          </a:p>
        </p:txBody>
      </p:sp>
      <p:sp>
        <p:nvSpPr>
          <p:cNvPr id="372" name="Google Shape;372;p40"/>
          <p:cNvSpPr txBox="1"/>
          <p:nvPr>
            <p:ph idx="4" type="subTitle"/>
          </p:nvPr>
        </p:nvSpPr>
        <p:spPr>
          <a:xfrm>
            <a:off x="4869600" y="2033725"/>
            <a:ext cx="3672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Cozmo compliments an individual with different positive statements cheer ones up</a:t>
            </a:r>
            <a:endParaRPr/>
          </a:p>
        </p:txBody>
      </p:sp>
      <p:grpSp>
        <p:nvGrpSpPr>
          <p:cNvPr id="373" name="Google Shape;373;p40"/>
          <p:cNvGrpSpPr/>
          <p:nvPr/>
        </p:nvGrpSpPr>
        <p:grpSpPr>
          <a:xfrm>
            <a:off x="1626650" y="3129325"/>
            <a:ext cx="1561800" cy="1766948"/>
            <a:chOff x="1626650" y="3129325"/>
            <a:chExt cx="1561800" cy="1766948"/>
          </a:xfrm>
        </p:grpSpPr>
        <p:sp>
          <p:nvSpPr>
            <p:cNvPr id="374" name="Google Shape;374;p40"/>
            <p:cNvSpPr/>
            <p:nvPr/>
          </p:nvSpPr>
          <p:spPr>
            <a:xfrm>
              <a:off x="1626650" y="4554874"/>
              <a:ext cx="1561800" cy="341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5" name="Google Shape;375;p40"/>
            <p:cNvPicPr preferRelativeResize="0"/>
            <p:nvPr/>
          </p:nvPicPr>
          <p:blipFill rotWithShape="1">
            <a:blip r:embed="rId3">
              <a:alphaModFix/>
            </a:blip>
            <a:srcRect b="14617" l="13405" r="59049" t="32858"/>
            <a:stretch/>
          </p:blipFill>
          <p:spPr>
            <a:xfrm>
              <a:off x="1825788" y="3129325"/>
              <a:ext cx="1163525" cy="1733374"/>
            </a:xfrm>
            <a:prstGeom prst="rect">
              <a:avLst/>
            </a:prstGeom>
            <a:noFill/>
            <a:ln>
              <a:noFill/>
            </a:ln>
          </p:spPr>
        </p:pic>
      </p:grpSp>
      <p:grpSp>
        <p:nvGrpSpPr>
          <p:cNvPr id="376" name="Google Shape;376;p40"/>
          <p:cNvGrpSpPr/>
          <p:nvPr/>
        </p:nvGrpSpPr>
        <p:grpSpPr>
          <a:xfrm>
            <a:off x="5955550" y="3100762"/>
            <a:ext cx="1561800" cy="1812514"/>
            <a:chOff x="5955550" y="3100762"/>
            <a:chExt cx="1561800" cy="1812514"/>
          </a:xfrm>
        </p:grpSpPr>
        <p:sp>
          <p:nvSpPr>
            <p:cNvPr id="377" name="Google Shape;377;p40"/>
            <p:cNvSpPr/>
            <p:nvPr/>
          </p:nvSpPr>
          <p:spPr>
            <a:xfrm>
              <a:off x="5955550" y="4554874"/>
              <a:ext cx="1561800" cy="341400"/>
            </a:xfrm>
            <a:prstGeom prst="ellipse">
              <a:avLst/>
            </a:prstGeom>
            <a:solidFill>
              <a:srgbClr val="D2A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8" name="Google Shape;378;p40"/>
            <p:cNvPicPr preferRelativeResize="0"/>
            <p:nvPr/>
          </p:nvPicPr>
          <p:blipFill rotWithShape="1">
            <a:blip r:embed="rId3">
              <a:alphaModFix/>
            </a:blip>
            <a:srcRect b="10237" l="60751" r="11703" t="34841"/>
            <a:stretch/>
          </p:blipFill>
          <p:spPr>
            <a:xfrm>
              <a:off x="6154688" y="3100762"/>
              <a:ext cx="1163525" cy="1812514"/>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9D8A5"/>
            </a:gs>
            <a:gs pos="60000">
              <a:srgbClr val="F1C888"/>
            </a:gs>
            <a:gs pos="80000">
              <a:srgbClr val="E8BB74"/>
            </a:gs>
            <a:gs pos="100000">
              <a:srgbClr val="F9D8A5"/>
            </a:gs>
          </a:gsLst>
          <a:lin ang="5400012" scaled="0"/>
        </a:gradFill>
      </p:bgPr>
    </p:bg>
    <p:spTree>
      <p:nvGrpSpPr>
        <p:cNvPr id="382" name="Shape 382"/>
        <p:cNvGrpSpPr/>
        <p:nvPr/>
      </p:nvGrpSpPr>
      <p:grpSpPr>
        <a:xfrm>
          <a:off x="0" y="0"/>
          <a:ext cx="0" cy="0"/>
          <a:chOff x="0" y="0"/>
          <a:chExt cx="0" cy="0"/>
        </a:xfrm>
      </p:grpSpPr>
      <p:sp>
        <p:nvSpPr>
          <p:cNvPr id="383" name="Google Shape;383;p41"/>
          <p:cNvSpPr txBox="1"/>
          <p:nvPr/>
        </p:nvSpPr>
        <p:spPr>
          <a:xfrm>
            <a:off x="1202850" y="139775"/>
            <a:ext cx="3672000" cy="53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2100">
                <a:solidFill>
                  <a:schemeClr val="lt1"/>
                </a:solidFill>
                <a:latin typeface="Orbitron"/>
                <a:ea typeface="Orbitron"/>
                <a:cs typeface="Orbitron"/>
                <a:sym typeface="Orbitron"/>
              </a:rPr>
              <a:t>Happy Pill Generator</a:t>
            </a:r>
            <a:endParaRPr b="1" sz="2100">
              <a:solidFill>
                <a:srgbClr val="4A649D"/>
              </a:solidFill>
              <a:latin typeface="Orbitron"/>
              <a:ea typeface="Orbitron"/>
              <a:cs typeface="Orbitron"/>
              <a:sym typeface="Orbitron"/>
            </a:endParaRPr>
          </a:p>
        </p:txBody>
      </p:sp>
      <p:pic>
        <p:nvPicPr>
          <p:cNvPr id="384" name="Google Shape;384;p41" title="VID-20210129-WA0122.mp4">
            <a:hlinkClick r:id="rId3"/>
          </p:cNvPr>
          <p:cNvPicPr preferRelativeResize="0"/>
          <p:nvPr/>
        </p:nvPicPr>
        <p:blipFill>
          <a:blip r:embed="rId4">
            <a:alphaModFix/>
          </a:blip>
          <a:stretch>
            <a:fillRect/>
          </a:stretch>
        </p:blipFill>
        <p:spPr>
          <a:xfrm>
            <a:off x="1687700" y="595125"/>
            <a:ext cx="5826700" cy="43700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How to Live in the New Normal by Robots by Slidesgo">
  <a:themeElements>
    <a:clrScheme name="Simple Light">
      <a:dk1>
        <a:srgbClr val="E8BB74"/>
      </a:dk1>
      <a:lt1>
        <a:srgbClr val="D34B39"/>
      </a:lt1>
      <a:dk2>
        <a:srgbClr val="4A649D"/>
      </a:dk2>
      <a:lt2>
        <a:srgbClr val="504241"/>
      </a:lt2>
      <a:accent1>
        <a:srgbClr val="E8BB74"/>
      </a:accent1>
      <a:accent2>
        <a:srgbClr val="D2AA6A"/>
      </a:accent2>
      <a:accent3>
        <a:srgbClr val="D34B39"/>
      </a:accent3>
      <a:accent4>
        <a:srgbClr val="4A649D"/>
      </a:accent4>
      <a:accent5>
        <a:srgbClr val="504241"/>
      </a:accent5>
      <a:accent6>
        <a:srgbClr val="FDFDFD"/>
      </a:accent6>
      <a:hlink>
        <a:srgbClr val="5042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